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0"/>
  </p:notesMasterIdLst>
  <p:sldIdLst>
    <p:sldId id="256" r:id="rId2"/>
    <p:sldId id="258" r:id="rId3"/>
    <p:sldId id="259" r:id="rId4"/>
    <p:sldId id="260" r:id="rId5"/>
    <p:sldId id="263" r:id="rId6"/>
    <p:sldId id="269" r:id="rId7"/>
    <p:sldId id="264" r:id="rId8"/>
    <p:sldId id="268" r:id="rId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3" d="100"/>
          <a:sy n="113" d="100"/>
        </p:scale>
        <p:origin x="51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3EA1C0-6CFA-44CF-A81D-3CC8C79A6319}" type="datetimeFigureOut">
              <a:rPr lang="ru-RU" smtClean="0"/>
              <a:t>01.05.2023</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41AB95-C52B-4C4C-B3C2-9FA46010469D}" type="slidenum">
              <a:rPr lang="ru-RU" smtClean="0"/>
              <a:t>‹#›</a:t>
            </a:fld>
            <a:endParaRPr lang="ru-RU"/>
          </a:p>
        </p:txBody>
      </p:sp>
    </p:spTree>
    <p:extLst>
      <p:ext uri="{BB962C8B-B14F-4D97-AF65-F5344CB8AC3E}">
        <p14:creationId xmlns:p14="http://schemas.microsoft.com/office/powerpoint/2010/main" val="1601241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gi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pic>
        <p:nvPicPr>
          <p:cNvPr id="7" name="Рисунок 6" descr="Изображение выглядит как на открытом воздухе, небо, облака">
            <a:extLst>
              <a:ext uri="{FF2B5EF4-FFF2-40B4-BE49-F238E27FC236}">
                <a16:creationId xmlns:a16="http://schemas.microsoft.com/office/drawing/2014/main" id="{6D5C6D59-21E4-A7B7-3B0E-3457E558BE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878"/>
            <a:ext cx="12194523" cy="6858000"/>
          </a:xfrm>
          <a:prstGeom prst="rect">
            <a:avLst/>
          </a:prstGeom>
        </p:spPr>
      </p:pic>
      <p:pic>
        <p:nvPicPr>
          <p:cNvPr id="8" name="Picture 14">
            <a:extLst>
              <a:ext uri="{FF2B5EF4-FFF2-40B4-BE49-F238E27FC236}">
                <a16:creationId xmlns:a16="http://schemas.microsoft.com/office/drawing/2014/main" id="{751C7B84-5999-0504-631F-DAC43149232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71086" y="273721"/>
            <a:ext cx="783084" cy="754443"/>
          </a:xfrm>
          <a:prstGeom prst="rect">
            <a:avLst/>
          </a:prstGeom>
          <a:noFill/>
          <a:extLst>
            <a:ext uri="{909E8E84-426E-40DD-AFC4-6F175D3DCCD1}">
              <a14:hiddenFill xmlns:a14="http://schemas.microsoft.com/office/drawing/2010/main">
                <a:solidFill>
                  <a:srgbClr val="FFFFFF"/>
                </a:solidFill>
              </a14:hiddenFill>
            </a:ext>
          </a:extLst>
        </p:spPr>
      </p:pic>
      <p:pic>
        <p:nvPicPr>
          <p:cNvPr id="9" name="Рисунок 8" descr="Изображение выглядит как текст, знак, на открытом воздухе&#10;&#10;Автоматически созданное описание">
            <a:extLst>
              <a:ext uri="{FF2B5EF4-FFF2-40B4-BE49-F238E27FC236}">
                <a16:creationId xmlns:a16="http://schemas.microsoft.com/office/drawing/2014/main" id="{AF1A18F8-93A0-2011-09C0-914B8ECA6EB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02432" y="169511"/>
            <a:ext cx="756000" cy="756000"/>
          </a:xfrm>
          <a:prstGeom prst="rect">
            <a:avLst/>
          </a:prstGeom>
        </p:spPr>
      </p:pic>
      <p:sp>
        <p:nvSpPr>
          <p:cNvPr id="2" name="Заголовок 1">
            <a:extLst>
              <a:ext uri="{FF2B5EF4-FFF2-40B4-BE49-F238E27FC236}">
                <a16:creationId xmlns:a16="http://schemas.microsoft.com/office/drawing/2014/main" id="{C5F5F1DD-3253-934D-C31C-AB848FBF40A0}"/>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BF64FAE1-9C34-80B1-349A-16AF4AC445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9D40AE9E-7EAA-E19B-1449-CAD642E5A4BE}"/>
              </a:ext>
            </a:extLst>
          </p:cNvPr>
          <p:cNvSpPr>
            <a:spLocks noGrp="1"/>
          </p:cNvSpPr>
          <p:nvPr>
            <p:ph type="dt" sz="half" idx="10"/>
          </p:nvPr>
        </p:nvSpPr>
        <p:spPr/>
        <p:txBody>
          <a:bodyPr/>
          <a:lstStyle/>
          <a:p>
            <a:fld id="{ABD338A3-B5FA-4892-8782-04A8FAC2DE2D}" type="datetime1">
              <a:rPr lang="ru-RU" smtClean="0"/>
              <a:t>01.05.2023</a:t>
            </a:fld>
            <a:endParaRPr lang="ru-RU"/>
          </a:p>
        </p:txBody>
      </p:sp>
      <p:sp>
        <p:nvSpPr>
          <p:cNvPr id="5" name="Нижний колонтитул 4">
            <a:extLst>
              <a:ext uri="{FF2B5EF4-FFF2-40B4-BE49-F238E27FC236}">
                <a16:creationId xmlns:a16="http://schemas.microsoft.com/office/drawing/2014/main" id="{BF9CA5C7-E0A8-D978-C348-04556224AF07}"/>
              </a:ext>
            </a:extLst>
          </p:cNvPr>
          <p:cNvSpPr>
            <a:spLocks noGrp="1"/>
          </p:cNvSpPr>
          <p:nvPr>
            <p:ph type="ftr" sz="quarter" idx="11"/>
          </p:nvPr>
        </p:nvSpPr>
        <p:spPr/>
        <p:txBody>
          <a:bodyPr/>
          <a:lstStyle/>
          <a:p>
            <a:r>
              <a:rPr lang="ru-RU"/>
              <a:t>ВКР (б) студента Фамилия Имя Отчетство</a:t>
            </a:r>
          </a:p>
        </p:txBody>
      </p:sp>
      <p:sp>
        <p:nvSpPr>
          <p:cNvPr id="6" name="Номер слайда 5">
            <a:extLst>
              <a:ext uri="{FF2B5EF4-FFF2-40B4-BE49-F238E27FC236}">
                <a16:creationId xmlns:a16="http://schemas.microsoft.com/office/drawing/2014/main" id="{E315095A-9844-D13C-808D-CE4B8DF8CF77}"/>
              </a:ext>
            </a:extLst>
          </p:cNvPr>
          <p:cNvSpPr>
            <a:spLocks noGrp="1"/>
          </p:cNvSpPr>
          <p:nvPr>
            <p:ph type="sldNum" sz="quarter" idx="12"/>
          </p:nvPr>
        </p:nvSpPr>
        <p:spPr/>
        <p:txBody>
          <a:bodyPr/>
          <a:lstStyle/>
          <a:p>
            <a:fld id="{2E0151D6-1CE6-4546-836D-2A836D7A7EF2}" type="slidenum">
              <a:rPr lang="ru-RU" smtClean="0"/>
              <a:t>‹#›</a:t>
            </a:fld>
            <a:endParaRPr lang="ru-RU"/>
          </a:p>
        </p:txBody>
      </p:sp>
    </p:spTree>
    <p:extLst>
      <p:ext uri="{BB962C8B-B14F-4D97-AF65-F5344CB8AC3E}">
        <p14:creationId xmlns:p14="http://schemas.microsoft.com/office/powerpoint/2010/main" val="3523161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83090FF-039C-B667-C2D9-965CE4681386}"/>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EAD7DB03-D7A4-5F64-A77E-A6AEFCA3E707}"/>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D89C5B19-B263-2CBA-FF72-E17088A6FEFC}"/>
              </a:ext>
            </a:extLst>
          </p:cNvPr>
          <p:cNvSpPr>
            <a:spLocks noGrp="1"/>
          </p:cNvSpPr>
          <p:nvPr>
            <p:ph type="dt" sz="half" idx="10"/>
          </p:nvPr>
        </p:nvSpPr>
        <p:spPr/>
        <p:txBody>
          <a:bodyPr/>
          <a:lstStyle/>
          <a:p>
            <a:fld id="{E45DF212-0581-4804-9196-08E59AD85A60}" type="datetime1">
              <a:rPr lang="ru-RU" smtClean="0"/>
              <a:t>01.05.2023</a:t>
            </a:fld>
            <a:endParaRPr lang="ru-RU"/>
          </a:p>
        </p:txBody>
      </p:sp>
      <p:sp>
        <p:nvSpPr>
          <p:cNvPr id="5" name="Нижний колонтитул 4">
            <a:extLst>
              <a:ext uri="{FF2B5EF4-FFF2-40B4-BE49-F238E27FC236}">
                <a16:creationId xmlns:a16="http://schemas.microsoft.com/office/drawing/2014/main" id="{F11A1671-6668-C911-E003-441052A93D5D}"/>
              </a:ext>
            </a:extLst>
          </p:cNvPr>
          <p:cNvSpPr>
            <a:spLocks noGrp="1"/>
          </p:cNvSpPr>
          <p:nvPr>
            <p:ph type="ftr" sz="quarter" idx="11"/>
          </p:nvPr>
        </p:nvSpPr>
        <p:spPr/>
        <p:txBody>
          <a:bodyPr/>
          <a:lstStyle/>
          <a:p>
            <a:r>
              <a:rPr lang="ru-RU"/>
              <a:t>ВКР (б) студента Фамилия Имя Отчетство</a:t>
            </a:r>
          </a:p>
        </p:txBody>
      </p:sp>
      <p:sp>
        <p:nvSpPr>
          <p:cNvPr id="6" name="Номер слайда 5">
            <a:extLst>
              <a:ext uri="{FF2B5EF4-FFF2-40B4-BE49-F238E27FC236}">
                <a16:creationId xmlns:a16="http://schemas.microsoft.com/office/drawing/2014/main" id="{3081DEC3-2D76-ED76-CC14-81086C933622}"/>
              </a:ext>
            </a:extLst>
          </p:cNvPr>
          <p:cNvSpPr>
            <a:spLocks noGrp="1"/>
          </p:cNvSpPr>
          <p:nvPr>
            <p:ph type="sldNum" sz="quarter" idx="12"/>
          </p:nvPr>
        </p:nvSpPr>
        <p:spPr/>
        <p:txBody>
          <a:bodyPr/>
          <a:lstStyle/>
          <a:p>
            <a:fld id="{2E0151D6-1CE6-4546-836D-2A836D7A7EF2}" type="slidenum">
              <a:rPr lang="ru-RU" smtClean="0"/>
              <a:t>‹#›</a:t>
            </a:fld>
            <a:endParaRPr lang="ru-RU"/>
          </a:p>
        </p:txBody>
      </p:sp>
    </p:spTree>
    <p:extLst>
      <p:ext uri="{BB962C8B-B14F-4D97-AF65-F5344CB8AC3E}">
        <p14:creationId xmlns:p14="http://schemas.microsoft.com/office/powerpoint/2010/main" val="41926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F22173E8-8F12-1B34-A8FF-06866B9CD910}"/>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73E24B7C-FCF4-861C-FE27-F41A78A90A60}"/>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3982576D-E217-7A78-7D94-052D51584669}"/>
              </a:ext>
            </a:extLst>
          </p:cNvPr>
          <p:cNvSpPr>
            <a:spLocks noGrp="1"/>
          </p:cNvSpPr>
          <p:nvPr>
            <p:ph type="dt" sz="half" idx="10"/>
          </p:nvPr>
        </p:nvSpPr>
        <p:spPr/>
        <p:txBody>
          <a:bodyPr/>
          <a:lstStyle/>
          <a:p>
            <a:fld id="{85A33102-27BA-4101-BD19-C265B43D1861}" type="datetime1">
              <a:rPr lang="ru-RU" smtClean="0"/>
              <a:t>01.05.2023</a:t>
            </a:fld>
            <a:endParaRPr lang="ru-RU"/>
          </a:p>
        </p:txBody>
      </p:sp>
      <p:sp>
        <p:nvSpPr>
          <p:cNvPr id="5" name="Нижний колонтитул 4">
            <a:extLst>
              <a:ext uri="{FF2B5EF4-FFF2-40B4-BE49-F238E27FC236}">
                <a16:creationId xmlns:a16="http://schemas.microsoft.com/office/drawing/2014/main" id="{E505B6A5-A228-0529-4620-E999888DE657}"/>
              </a:ext>
            </a:extLst>
          </p:cNvPr>
          <p:cNvSpPr>
            <a:spLocks noGrp="1"/>
          </p:cNvSpPr>
          <p:nvPr>
            <p:ph type="ftr" sz="quarter" idx="11"/>
          </p:nvPr>
        </p:nvSpPr>
        <p:spPr/>
        <p:txBody>
          <a:bodyPr/>
          <a:lstStyle/>
          <a:p>
            <a:r>
              <a:rPr lang="ru-RU"/>
              <a:t>ВКР (б) студента Фамилия Имя Отчетство</a:t>
            </a:r>
          </a:p>
        </p:txBody>
      </p:sp>
      <p:sp>
        <p:nvSpPr>
          <p:cNvPr id="6" name="Номер слайда 5">
            <a:extLst>
              <a:ext uri="{FF2B5EF4-FFF2-40B4-BE49-F238E27FC236}">
                <a16:creationId xmlns:a16="http://schemas.microsoft.com/office/drawing/2014/main" id="{EBB7FF60-D08C-AC78-BADB-4DA7E6F352F0}"/>
              </a:ext>
            </a:extLst>
          </p:cNvPr>
          <p:cNvSpPr>
            <a:spLocks noGrp="1"/>
          </p:cNvSpPr>
          <p:nvPr>
            <p:ph type="sldNum" sz="quarter" idx="12"/>
          </p:nvPr>
        </p:nvSpPr>
        <p:spPr/>
        <p:txBody>
          <a:bodyPr/>
          <a:lstStyle/>
          <a:p>
            <a:fld id="{2E0151D6-1CE6-4546-836D-2A836D7A7EF2}" type="slidenum">
              <a:rPr lang="ru-RU" smtClean="0"/>
              <a:t>‹#›</a:t>
            </a:fld>
            <a:endParaRPr lang="ru-RU"/>
          </a:p>
        </p:txBody>
      </p:sp>
    </p:spTree>
    <p:extLst>
      <p:ext uri="{BB962C8B-B14F-4D97-AF65-F5344CB8AC3E}">
        <p14:creationId xmlns:p14="http://schemas.microsoft.com/office/powerpoint/2010/main" val="2875555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02B9CB8-6D19-3AEA-1CF3-4B81C0F3AC1A}"/>
              </a:ext>
            </a:extLst>
          </p:cNvPr>
          <p:cNvSpPr>
            <a:spLocks noGrp="1"/>
          </p:cNvSpPr>
          <p:nvPr>
            <p:ph type="title"/>
          </p:nvPr>
        </p:nvSpPr>
        <p:spPr/>
        <p:txBody>
          <a:bodyPr/>
          <a:lstStyle>
            <a:lvl1pPr>
              <a:defRPr>
                <a:solidFill>
                  <a:srgbClr val="0070C0"/>
                </a:solidFill>
                <a:latin typeface="Impact" panose="020B0806030902050204" pitchFamily="34" charset="0"/>
              </a:defRPr>
            </a:lvl1pPr>
          </a:lstStyle>
          <a:p>
            <a:r>
              <a:rPr lang="ru-RU"/>
              <a:t>Образец заголовка</a:t>
            </a:r>
          </a:p>
        </p:txBody>
      </p:sp>
      <p:sp>
        <p:nvSpPr>
          <p:cNvPr id="3" name="Объект 2">
            <a:extLst>
              <a:ext uri="{FF2B5EF4-FFF2-40B4-BE49-F238E27FC236}">
                <a16:creationId xmlns:a16="http://schemas.microsoft.com/office/drawing/2014/main" id="{4E00D62C-984D-0F4D-DEAB-2CF3FE8220DF}"/>
              </a:ext>
            </a:extLst>
          </p:cNvPr>
          <p:cNvSpPr>
            <a:spLocks noGrp="1"/>
          </p:cNvSpPr>
          <p:nvPr>
            <p:ph idx="1"/>
          </p:nvPr>
        </p:nvSpPr>
        <p:spPr/>
        <p:txBody>
          <a:bodyPr/>
          <a:lstStyle>
            <a:lvl1pPr>
              <a:defRPr>
                <a:latin typeface="Arial Narrow" panose="020B0606020202030204" pitchFamily="34" charset="0"/>
              </a:defRPr>
            </a:lvl1pPr>
            <a:lvl2pPr>
              <a:defRPr>
                <a:latin typeface="Arial Narrow" panose="020B0606020202030204" pitchFamily="34" charset="0"/>
              </a:defRPr>
            </a:lvl2pPr>
            <a:lvl3pPr>
              <a:defRPr>
                <a:latin typeface="Arial Narrow" panose="020B0606020202030204" pitchFamily="34" charset="0"/>
              </a:defRPr>
            </a:lvl3pPr>
            <a:lvl4pPr>
              <a:defRPr>
                <a:latin typeface="Arial Narrow" panose="020B0606020202030204" pitchFamily="34" charset="0"/>
              </a:defRPr>
            </a:lvl4pPr>
            <a:lvl5pPr>
              <a:defRPr>
                <a:latin typeface="Arial Narrow" panose="020B0606020202030204" pitchFamily="34" charset="0"/>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82BF4D9E-BB75-BC74-824E-29DC98C15CE7}"/>
              </a:ext>
            </a:extLst>
          </p:cNvPr>
          <p:cNvSpPr>
            <a:spLocks noGrp="1"/>
          </p:cNvSpPr>
          <p:nvPr>
            <p:ph type="dt" sz="half" idx="10"/>
          </p:nvPr>
        </p:nvSpPr>
        <p:spPr/>
        <p:txBody>
          <a:bodyPr/>
          <a:lstStyle/>
          <a:p>
            <a:fld id="{FA39DC75-0073-477D-B85F-B87BD2D9AA66}" type="datetime1">
              <a:rPr lang="ru-RU" smtClean="0"/>
              <a:t>01.05.2023</a:t>
            </a:fld>
            <a:endParaRPr lang="ru-RU"/>
          </a:p>
        </p:txBody>
      </p:sp>
      <p:sp>
        <p:nvSpPr>
          <p:cNvPr id="5" name="Нижний колонтитул 4">
            <a:extLst>
              <a:ext uri="{FF2B5EF4-FFF2-40B4-BE49-F238E27FC236}">
                <a16:creationId xmlns:a16="http://schemas.microsoft.com/office/drawing/2014/main" id="{D3A20BCE-D28D-1DD7-C5E8-C41A4CF9DB6C}"/>
              </a:ext>
            </a:extLst>
          </p:cNvPr>
          <p:cNvSpPr>
            <a:spLocks noGrp="1"/>
          </p:cNvSpPr>
          <p:nvPr>
            <p:ph type="ftr" sz="quarter" idx="11"/>
          </p:nvPr>
        </p:nvSpPr>
        <p:spPr/>
        <p:txBody>
          <a:bodyPr/>
          <a:lstStyle/>
          <a:p>
            <a:r>
              <a:rPr lang="ru-RU"/>
              <a:t>ВКР (б) студента Фамилия Имя Отчетство</a:t>
            </a:r>
          </a:p>
        </p:txBody>
      </p:sp>
      <p:sp>
        <p:nvSpPr>
          <p:cNvPr id="6" name="Номер слайда 5">
            <a:extLst>
              <a:ext uri="{FF2B5EF4-FFF2-40B4-BE49-F238E27FC236}">
                <a16:creationId xmlns:a16="http://schemas.microsoft.com/office/drawing/2014/main" id="{DE517AC7-DD1F-0F43-4EF6-526F2CA5C8A7}"/>
              </a:ext>
            </a:extLst>
          </p:cNvPr>
          <p:cNvSpPr>
            <a:spLocks noGrp="1"/>
          </p:cNvSpPr>
          <p:nvPr>
            <p:ph type="sldNum" sz="quarter" idx="12"/>
          </p:nvPr>
        </p:nvSpPr>
        <p:spPr>
          <a:xfrm>
            <a:off x="9448800" y="0"/>
            <a:ext cx="2743200" cy="365125"/>
          </a:xfrm>
        </p:spPr>
        <p:txBody>
          <a:bodyPr/>
          <a:lstStyle>
            <a:lvl1pPr>
              <a:defRPr sz="2400">
                <a:latin typeface="Arial Black" panose="020B0A04020102020204" pitchFamily="34" charset="0"/>
              </a:defRPr>
            </a:lvl1pPr>
          </a:lstStyle>
          <a:p>
            <a:fld id="{2E0151D6-1CE6-4546-836D-2A836D7A7EF2}" type="slidenum">
              <a:rPr lang="ru-RU" smtClean="0"/>
              <a:pPr/>
              <a:t>‹#›</a:t>
            </a:fld>
            <a:endParaRPr lang="ru-RU" dirty="0"/>
          </a:p>
        </p:txBody>
      </p:sp>
    </p:spTree>
    <p:extLst>
      <p:ext uri="{BB962C8B-B14F-4D97-AF65-F5344CB8AC3E}">
        <p14:creationId xmlns:p14="http://schemas.microsoft.com/office/powerpoint/2010/main" val="3352615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3E56F84-824A-FBD9-9C64-3D22056D88B5}"/>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B1E4AC80-28FC-F758-5D7E-2EC25D680C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23685893-273D-03C2-D13A-2954ABDCB642}"/>
              </a:ext>
            </a:extLst>
          </p:cNvPr>
          <p:cNvSpPr>
            <a:spLocks noGrp="1"/>
          </p:cNvSpPr>
          <p:nvPr>
            <p:ph type="dt" sz="half" idx="10"/>
          </p:nvPr>
        </p:nvSpPr>
        <p:spPr/>
        <p:txBody>
          <a:bodyPr/>
          <a:lstStyle/>
          <a:p>
            <a:fld id="{3826988C-DC8F-439B-AB31-15A4297BC55F}" type="datetime1">
              <a:rPr lang="ru-RU" smtClean="0"/>
              <a:t>01.05.2023</a:t>
            </a:fld>
            <a:endParaRPr lang="ru-RU"/>
          </a:p>
        </p:txBody>
      </p:sp>
      <p:sp>
        <p:nvSpPr>
          <p:cNvPr id="5" name="Нижний колонтитул 4">
            <a:extLst>
              <a:ext uri="{FF2B5EF4-FFF2-40B4-BE49-F238E27FC236}">
                <a16:creationId xmlns:a16="http://schemas.microsoft.com/office/drawing/2014/main" id="{F68C9142-6079-7C64-4476-57AD7E1917D2}"/>
              </a:ext>
            </a:extLst>
          </p:cNvPr>
          <p:cNvSpPr>
            <a:spLocks noGrp="1"/>
          </p:cNvSpPr>
          <p:nvPr>
            <p:ph type="ftr" sz="quarter" idx="11"/>
          </p:nvPr>
        </p:nvSpPr>
        <p:spPr/>
        <p:txBody>
          <a:bodyPr/>
          <a:lstStyle/>
          <a:p>
            <a:r>
              <a:rPr lang="ru-RU"/>
              <a:t>ВКР (б) студента Фамилия Имя Отчетство</a:t>
            </a:r>
          </a:p>
        </p:txBody>
      </p:sp>
      <p:sp>
        <p:nvSpPr>
          <p:cNvPr id="6" name="Номер слайда 5">
            <a:extLst>
              <a:ext uri="{FF2B5EF4-FFF2-40B4-BE49-F238E27FC236}">
                <a16:creationId xmlns:a16="http://schemas.microsoft.com/office/drawing/2014/main" id="{65185AD7-245A-F056-6102-F20413E9D1CC}"/>
              </a:ext>
            </a:extLst>
          </p:cNvPr>
          <p:cNvSpPr>
            <a:spLocks noGrp="1"/>
          </p:cNvSpPr>
          <p:nvPr>
            <p:ph type="sldNum" sz="quarter" idx="12"/>
          </p:nvPr>
        </p:nvSpPr>
        <p:spPr/>
        <p:txBody>
          <a:bodyPr/>
          <a:lstStyle/>
          <a:p>
            <a:fld id="{2E0151D6-1CE6-4546-836D-2A836D7A7EF2}" type="slidenum">
              <a:rPr lang="ru-RU" smtClean="0"/>
              <a:t>‹#›</a:t>
            </a:fld>
            <a:endParaRPr lang="ru-RU"/>
          </a:p>
        </p:txBody>
      </p:sp>
    </p:spTree>
    <p:extLst>
      <p:ext uri="{BB962C8B-B14F-4D97-AF65-F5344CB8AC3E}">
        <p14:creationId xmlns:p14="http://schemas.microsoft.com/office/powerpoint/2010/main" val="2111261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D6C5F12-CB87-36C4-4C4A-03A51C2577F9}"/>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CD8216A7-D18C-122F-B769-3F585F5CB40F}"/>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57D60A8F-08FB-2547-9884-ED546FEBEA15}"/>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67702D29-B561-8B0F-F7E3-BA07DA15744C}"/>
              </a:ext>
            </a:extLst>
          </p:cNvPr>
          <p:cNvSpPr>
            <a:spLocks noGrp="1"/>
          </p:cNvSpPr>
          <p:nvPr>
            <p:ph type="dt" sz="half" idx="10"/>
          </p:nvPr>
        </p:nvSpPr>
        <p:spPr/>
        <p:txBody>
          <a:bodyPr/>
          <a:lstStyle/>
          <a:p>
            <a:fld id="{1FA422C7-A0AF-4B73-A3E0-92773191928A}" type="datetime1">
              <a:rPr lang="ru-RU" smtClean="0"/>
              <a:t>01.05.2023</a:t>
            </a:fld>
            <a:endParaRPr lang="ru-RU"/>
          </a:p>
        </p:txBody>
      </p:sp>
      <p:sp>
        <p:nvSpPr>
          <p:cNvPr id="6" name="Нижний колонтитул 5">
            <a:extLst>
              <a:ext uri="{FF2B5EF4-FFF2-40B4-BE49-F238E27FC236}">
                <a16:creationId xmlns:a16="http://schemas.microsoft.com/office/drawing/2014/main" id="{354E2FB0-80C8-435C-72ED-FAFB3A933873}"/>
              </a:ext>
            </a:extLst>
          </p:cNvPr>
          <p:cNvSpPr>
            <a:spLocks noGrp="1"/>
          </p:cNvSpPr>
          <p:nvPr>
            <p:ph type="ftr" sz="quarter" idx="11"/>
          </p:nvPr>
        </p:nvSpPr>
        <p:spPr/>
        <p:txBody>
          <a:bodyPr/>
          <a:lstStyle/>
          <a:p>
            <a:r>
              <a:rPr lang="ru-RU"/>
              <a:t>ВКР (б) студента Фамилия Имя Отчетство</a:t>
            </a:r>
          </a:p>
        </p:txBody>
      </p:sp>
      <p:sp>
        <p:nvSpPr>
          <p:cNvPr id="7" name="Номер слайда 6">
            <a:extLst>
              <a:ext uri="{FF2B5EF4-FFF2-40B4-BE49-F238E27FC236}">
                <a16:creationId xmlns:a16="http://schemas.microsoft.com/office/drawing/2014/main" id="{53BC351E-F527-8051-2F11-060401C54CE6}"/>
              </a:ext>
            </a:extLst>
          </p:cNvPr>
          <p:cNvSpPr>
            <a:spLocks noGrp="1"/>
          </p:cNvSpPr>
          <p:nvPr>
            <p:ph type="sldNum" sz="quarter" idx="12"/>
          </p:nvPr>
        </p:nvSpPr>
        <p:spPr/>
        <p:txBody>
          <a:bodyPr/>
          <a:lstStyle/>
          <a:p>
            <a:fld id="{2E0151D6-1CE6-4546-836D-2A836D7A7EF2}" type="slidenum">
              <a:rPr lang="ru-RU" smtClean="0"/>
              <a:t>‹#›</a:t>
            </a:fld>
            <a:endParaRPr lang="ru-RU"/>
          </a:p>
        </p:txBody>
      </p:sp>
    </p:spTree>
    <p:extLst>
      <p:ext uri="{BB962C8B-B14F-4D97-AF65-F5344CB8AC3E}">
        <p14:creationId xmlns:p14="http://schemas.microsoft.com/office/powerpoint/2010/main" val="1159752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00BF19F-23EA-C82D-EAD6-E2F8F344AFAC}"/>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A154FC64-EBA9-C75D-C24B-FF92FE2FCF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F02D1998-5AA5-2509-E83C-FC11F6C99D77}"/>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7A2B318A-6E8B-2EC3-6915-E9D51422EB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4F64680F-351F-90E8-95EB-46569216E5C2}"/>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711C92B1-B12E-7F66-265B-49BFCED50F8E}"/>
              </a:ext>
            </a:extLst>
          </p:cNvPr>
          <p:cNvSpPr>
            <a:spLocks noGrp="1"/>
          </p:cNvSpPr>
          <p:nvPr>
            <p:ph type="dt" sz="half" idx="10"/>
          </p:nvPr>
        </p:nvSpPr>
        <p:spPr/>
        <p:txBody>
          <a:bodyPr/>
          <a:lstStyle/>
          <a:p>
            <a:fld id="{AE075EF7-06F9-47F2-ABB5-15A865F5A607}" type="datetime1">
              <a:rPr lang="ru-RU" smtClean="0"/>
              <a:t>01.05.2023</a:t>
            </a:fld>
            <a:endParaRPr lang="ru-RU"/>
          </a:p>
        </p:txBody>
      </p:sp>
      <p:sp>
        <p:nvSpPr>
          <p:cNvPr id="8" name="Нижний колонтитул 7">
            <a:extLst>
              <a:ext uri="{FF2B5EF4-FFF2-40B4-BE49-F238E27FC236}">
                <a16:creationId xmlns:a16="http://schemas.microsoft.com/office/drawing/2014/main" id="{C71031A4-4DA7-EB65-6EA7-92C1FA21C036}"/>
              </a:ext>
            </a:extLst>
          </p:cNvPr>
          <p:cNvSpPr>
            <a:spLocks noGrp="1"/>
          </p:cNvSpPr>
          <p:nvPr>
            <p:ph type="ftr" sz="quarter" idx="11"/>
          </p:nvPr>
        </p:nvSpPr>
        <p:spPr/>
        <p:txBody>
          <a:bodyPr/>
          <a:lstStyle/>
          <a:p>
            <a:r>
              <a:rPr lang="ru-RU"/>
              <a:t>ВКР (б) студента Фамилия Имя Отчетство</a:t>
            </a:r>
          </a:p>
        </p:txBody>
      </p:sp>
      <p:sp>
        <p:nvSpPr>
          <p:cNvPr id="9" name="Номер слайда 8">
            <a:extLst>
              <a:ext uri="{FF2B5EF4-FFF2-40B4-BE49-F238E27FC236}">
                <a16:creationId xmlns:a16="http://schemas.microsoft.com/office/drawing/2014/main" id="{F762D7A3-D027-D612-060D-ACA0287C37E5}"/>
              </a:ext>
            </a:extLst>
          </p:cNvPr>
          <p:cNvSpPr>
            <a:spLocks noGrp="1"/>
          </p:cNvSpPr>
          <p:nvPr>
            <p:ph type="sldNum" sz="quarter" idx="12"/>
          </p:nvPr>
        </p:nvSpPr>
        <p:spPr/>
        <p:txBody>
          <a:bodyPr/>
          <a:lstStyle/>
          <a:p>
            <a:fld id="{2E0151D6-1CE6-4546-836D-2A836D7A7EF2}" type="slidenum">
              <a:rPr lang="ru-RU" smtClean="0"/>
              <a:t>‹#›</a:t>
            </a:fld>
            <a:endParaRPr lang="ru-RU"/>
          </a:p>
        </p:txBody>
      </p:sp>
    </p:spTree>
    <p:extLst>
      <p:ext uri="{BB962C8B-B14F-4D97-AF65-F5344CB8AC3E}">
        <p14:creationId xmlns:p14="http://schemas.microsoft.com/office/powerpoint/2010/main" val="1155649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E09EA5C-3DF8-36A7-E703-E4FFFEA4E156}"/>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071BDCB2-79FC-34EF-A915-535B50EA30C0}"/>
              </a:ext>
            </a:extLst>
          </p:cNvPr>
          <p:cNvSpPr>
            <a:spLocks noGrp="1"/>
          </p:cNvSpPr>
          <p:nvPr>
            <p:ph type="dt" sz="half" idx="10"/>
          </p:nvPr>
        </p:nvSpPr>
        <p:spPr/>
        <p:txBody>
          <a:bodyPr/>
          <a:lstStyle/>
          <a:p>
            <a:fld id="{18133A35-A3AC-4FD5-9F62-E2E842F797D6}" type="datetime1">
              <a:rPr lang="ru-RU" smtClean="0"/>
              <a:t>01.05.2023</a:t>
            </a:fld>
            <a:endParaRPr lang="ru-RU"/>
          </a:p>
        </p:txBody>
      </p:sp>
      <p:sp>
        <p:nvSpPr>
          <p:cNvPr id="4" name="Нижний колонтитул 3">
            <a:extLst>
              <a:ext uri="{FF2B5EF4-FFF2-40B4-BE49-F238E27FC236}">
                <a16:creationId xmlns:a16="http://schemas.microsoft.com/office/drawing/2014/main" id="{590BC0D6-FCA4-9CAB-9CBB-F7F6767B2F5E}"/>
              </a:ext>
            </a:extLst>
          </p:cNvPr>
          <p:cNvSpPr>
            <a:spLocks noGrp="1"/>
          </p:cNvSpPr>
          <p:nvPr>
            <p:ph type="ftr" sz="quarter" idx="11"/>
          </p:nvPr>
        </p:nvSpPr>
        <p:spPr/>
        <p:txBody>
          <a:bodyPr/>
          <a:lstStyle/>
          <a:p>
            <a:r>
              <a:rPr lang="ru-RU"/>
              <a:t>ВКР (б) студента Фамилия Имя Отчетство</a:t>
            </a:r>
          </a:p>
        </p:txBody>
      </p:sp>
      <p:sp>
        <p:nvSpPr>
          <p:cNvPr id="5" name="Номер слайда 4">
            <a:extLst>
              <a:ext uri="{FF2B5EF4-FFF2-40B4-BE49-F238E27FC236}">
                <a16:creationId xmlns:a16="http://schemas.microsoft.com/office/drawing/2014/main" id="{46F7D13D-6456-ABF8-B3A8-3921C6014352}"/>
              </a:ext>
            </a:extLst>
          </p:cNvPr>
          <p:cNvSpPr>
            <a:spLocks noGrp="1"/>
          </p:cNvSpPr>
          <p:nvPr>
            <p:ph type="sldNum" sz="quarter" idx="12"/>
          </p:nvPr>
        </p:nvSpPr>
        <p:spPr/>
        <p:txBody>
          <a:bodyPr/>
          <a:lstStyle/>
          <a:p>
            <a:fld id="{2E0151D6-1CE6-4546-836D-2A836D7A7EF2}" type="slidenum">
              <a:rPr lang="ru-RU" smtClean="0"/>
              <a:t>‹#›</a:t>
            </a:fld>
            <a:endParaRPr lang="ru-RU"/>
          </a:p>
        </p:txBody>
      </p:sp>
    </p:spTree>
    <p:extLst>
      <p:ext uri="{BB962C8B-B14F-4D97-AF65-F5344CB8AC3E}">
        <p14:creationId xmlns:p14="http://schemas.microsoft.com/office/powerpoint/2010/main" val="1181821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BD76F736-8228-8360-7960-9C12F86E492E}"/>
              </a:ext>
            </a:extLst>
          </p:cNvPr>
          <p:cNvSpPr>
            <a:spLocks noGrp="1"/>
          </p:cNvSpPr>
          <p:nvPr>
            <p:ph type="dt" sz="half" idx="10"/>
          </p:nvPr>
        </p:nvSpPr>
        <p:spPr/>
        <p:txBody>
          <a:bodyPr/>
          <a:lstStyle/>
          <a:p>
            <a:fld id="{C75FB44B-5874-4EB6-914B-68491120A420}" type="datetime1">
              <a:rPr lang="ru-RU" smtClean="0"/>
              <a:t>01.05.2023</a:t>
            </a:fld>
            <a:endParaRPr lang="ru-RU"/>
          </a:p>
        </p:txBody>
      </p:sp>
      <p:sp>
        <p:nvSpPr>
          <p:cNvPr id="3" name="Нижний колонтитул 2">
            <a:extLst>
              <a:ext uri="{FF2B5EF4-FFF2-40B4-BE49-F238E27FC236}">
                <a16:creationId xmlns:a16="http://schemas.microsoft.com/office/drawing/2014/main" id="{80F6EE67-52B4-9358-5E04-0F341C4EF983}"/>
              </a:ext>
            </a:extLst>
          </p:cNvPr>
          <p:cNvSpPr>
            <a:spLocks noGrp="1"/>
          </p:cNvSpPr>
          <p:nvPr>
            <p:ph type="ftr" sz="quarter" idx="11"/>
          </p:nvPr>
        </p:nvSpPr>
        <p:spPr/>
        <p:txBody>
          <a:bodyPr/>
          <a:lstStyle/>
          <a:p>
            <a:r>
              <a:rPr lang="ru-RU"/>
              <a:t>ВКР (б) студента Фамилия Имя Отчетство</a:t>
            </a:r>
          </a:p>
        </p:txBody>
      </p:sp>
      <p:sp>
        <p:nvSpPr>
          <p:cNvPr id="4" name="Номер слайда 3">
            <a:extLst>
              <a:ext uri="{FF2B5EF4-FFF2-40B4-BE49-F238E27FC236}">
                <a16:creationId xmlns:a16="http://schemas.microsoft.com/office/drawing/2014/main" id="{5F677A64-8ACA-91BC-7D2C-F29956189DC2}"/>
              </a:ext>
            </a:extLst>
          </p:cNvPr>
          <p:cNvSpPr>
            <a:spLocks noGrp="1"/>
          </p:cNvSpPr>
          <p:nvPr>
            <p:ph type="sldNum" sz="quarter" idx="12"/>
          </p:nvPr>
        </p:nvSpPr>
        <p:spPr/>
        <p:txBody>
          <a:bodyPr/>
          <a:lstStyle/>
          <a:p>
            <a:fld id="{2E0151D6-1CE6-4546-836D-2A836D7A7EF2}" type="slidenum">
              <a:rPr lang="ru-RU" smtClean="0"/>
              <a:t>‹#›</a:t>
            </a:fld>
            <a:endParaRPr lang="ru-RU"/>
          </a:p>
        </p:txBody>
      </p:sp>
    </p:spTree>
    <p:extLst>
      <p:ext uri="{BB962C8B-B14F-4D97-AF65-F5344CB8AC3E}">
        <p14:creationId xmlns:p14="http://schemas.microsoft.com/office/powerpoint/2010/main" val="21240422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830B7F-2C37-1D18-709B-529A744D5B08}"/>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5176B432-BB1E-BB7A-C5DE-9D9E436DE1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7348938C-4B8C-C3B1-9004-69C7FA5B56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94FC399B-C28E-D9E5-6B69-496BA3811C8A}"/>
              </a:ext>
            </a:extLst>
          </p:cNvPr>
          <p:cNvSpPr>
            <a:spLocks noGrp="1"/>
          </p:cNvSpPr>
          <p:nvPr>
            <p:ph type="dt" sz="half" idx="10"/>
          </p:nvPr>
        </p:nvSpPr>
        <p:spPr/>
        <p:txBody>
          <a:bodyPr/>
          <a:lstStyle/>
          <a:p>
            <a:fld id="{DC59103B-4E77-49D0-9E40-D0F96ACD7E42}" type="datetime1">
              <a:rPr lang="ru-RU" smtClean="0"/>
              <a:t>01.05.2023</a:t>
            </a:fld>
            <a:endParaRPr lang="ru-RU"/>
          </a:p>
        </p:txBody>
      </p:sp>
      <p:sp>
        <p:nvSpPr>
          <p:cNvPr id="6" name="Нижний колонтитул 5">
            <a:extLst>
              <a:ext uri="{FF2B5EF4-FFF2-40B4-BE49-F238E27FC236}">
                <a16:creationId xmlns:a16="http://schemas.microsoft.com/office/drawing/2014/main" id="{DAC0009B-7CDD-8E58-D125-AD02AB0D9387}"/>
              </a:ext>
            </a:extLst>
          </p:cNvPr>
          <p:cNvSpPr>
            <a:spLocks noGrp="1"/>
          </p:cNvSpPr>
          <p:nvPr>
            <p:ph type="ftr" sz="quarter" idx="11"/>
          </p:nvPr>
        </p:nvSpPr>
        <p:spPr/>
        <p:txBody>
          <a:bodyPr/>
          <a:lstStyle/>
          <a:p>
            <a:r>
              <a:rPr lang="ru-RU"/>
              <a:t>ВКР (б) студента Фамилия Имя Отчетство</a:t>
            </a:r>
          </a:p>
        </p:txBody>
      </p:sp>
      <p:sp>
        <p:nvSpPr>
          <p:cNvPr id="7" name="Номер слайда 6">
            <a:extLst>
              <a:ext uri="{FF2B5EF4-FFF2-40B4-BE49-F238E27FC236}">
                <a16:creationId xmlns:a16="http://schemas.microsoft.com/office/drawing/2014/main" id="{1D9D335D-91B4-1EE5-A153-669529708029}"/>
              </a:ext>
            </a:extLst>
          </p:cNvPr>
          <p:cNvSpPr>
            <a:spLocks noGrp="1"/>
          </p:cNvSpPr>
          <p:nvPr>
            <p:ph type="sldNum" sz="quarter" idx="12"/>
          </p:nvPr>
        </p:nvSpPr>
        <p:spPr/>
        <p:txBody>
          <a:bodyPr/>
          <a:lstStyle/>
          <a:p>
            <a:fld id="{2E0151D6-1CE6-4546-836D-2A836D7A7EF2}" type="slidenum">
              <a:rPr lang="ru-RU" smtClean="0"/>
              <a:t>‹#›</a:t>
            </a:fld>
            <a:endParaRPr lang="ru-RU"/>
          </a:p>
        </p:txBody>
      </p:sp>
    </p:spTree>
    <p:extLst>
      <p:ext uri="{BB962C8B-B14F-4D97-AF65-F5344CB8AC3E}">
        <p14:creationId xmlns:p14="http://schemas.microsoft.com/office/powerpoint/2010/main" val="1961883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8841257-E821-2EFE-F4B2-568DBB710CEF}"/>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82398E54-99A1-16FA-07E2-998E7BA729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8C15B409-700F-50AB-70F7-1C63300EA9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E851E04C-9663-2652-594F-5EF0FD521EC3}"/>
              </a:ext>
            </a:extLst>
          </p:cNvPr>
          <p:cNvSpPr>
            <a:spLocks noGrp="1"/>
          </p:cNvSpPr>
          <p:nvPr>
            <p:ph type="dt" sz="half" idx="10"/>
          </p:nvPr>
        </p:nvSpPr>
        <p:spPr/>
        <p:txBody>
          <a:bodyPr/>
          <a:lstStyle/>
          <a:p>
            <a:fld id="{7F0F4974-916B-4771-921F-D6B7309972A3}" type="datetime1">
              <a:rPr lang="ru-RU" smtClean="0"/>
              <a:t>01.05.2023</a:t>
            </a:fld>
            <a:endParaRPr lang="ru-RU"/>
          </a:p>
        </p:txBody>
      </p:sp>
      <p:sp>
        <p:nvSpPr>
          <p:cNvPr id="6" name="Нижний колонтитул 5">
            <a:extLst>
              <a:ext uri="{FF2B5EF4-FFF2-40B4-BE49-F238E27FC236}">
                <a16:creationId xmlns:a16="http://schemas.microsoft.com/office/drawing/2014/main" id="{88A2849C-236C-1692-1D7A-FEE0EB55C196}"/>
              </a:ext>
            </a:extLst>
          </p:cNvPr>
          <p:cNvSpPr>
            <a:spLocks noGrp="1"/>
          </p:cNvSpPr>
          <p:nvPr>
            <p:ph type="ftr" sz="quarter" idx="11"/>
          </p:nvPr>
        </p:nvSpPr>
        <p:spPr/>
        <p:txBody>
          <a:bodyPr/>
          <a:lstStyle/>
          <a:p>
            <a:r>
              <a:rPr lang="ru-RU"/>
              <a:t>ВКР (б) студента Фамилия Имя Отчетство</a:t>
            </a:r>
          </a:p>
        </p:txBody>
      </p:sp>
      <p:sp>
        <p:nvSpPr>
          <p:cNvPr id="7" name="Номер слайда 6">
            <a:extLst>
              <a:ext uri="{FF2B5EF4-FFF2-40B4-BE49-F238E27FC236}">
                <a16:creationId xmlns:a16="http://schemas.microsoft.com/office/drawing/2014/main" id="{F86D6689-8498-2FC2-24E4-757BD5BF2F42}"/>
              </a:ext>
            </a:extLst>
          </p:cNvPr>
          <p:cNvSpPr>
            <a:spLocks noGrp="1"/>
          </p:cNvSpPr>
          <p:nvPr>
            <p:ph type="sldNum" sz="quarter" idx="12"/>
          </p:nvPr>
        </p:nvSpPr>
        <p:spPr/>
        <p:txBody>
          <a:bodyPr/>
          <a:lstStyle/>
          <a:p>
            <a:fld id="{2E0151D6-1CE6-4546-836D-2A836D7A7EF2}" type="slidenum">
              <a:rPr lang="ru-RU" smtClean="0"/>
              <a:t>‹#›</a:t>
            </a:fld>
            <a:endParaRPr lang="ru-RU"/>
          </a:p>
        </p:txBody>
      </p:sp>
    </p:spTree>
    <p:extLst>
      <p:ext uri="{BB962C8B-B14F-4D97-AF65-F5344CB8AC3E}">
        <p14:creationId xmlns:p14="http://schemas.microsoft.com/office/powerpoint/2010/main" val="4110747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E51142D4-F29C-B262-5AEE-2237EB601947}"/>
              </a:ext>
            </a:extLst>
          </p:cNvPr>
          <p:cNvPicPr>
            <a:picLocks noChangeAspect="1"/>
          </p:cNvPicPr>
          <p:nvPr userDrawn="1"/>
        </p:nvPicPr>
        <p:blipFill>
          <a:blip r:embed="rId13"/>
          <a:stretch>
            <a:fillRect/>
          </a:stretch>
        </p:blipFill>
        <p:spPr>
          <a:xfrm>
            <a:off x="0" y="6356350"/>
            <a:ext cx="12192000" cy="518160"/>
          </a:xfrm>
          <a:prstGeom prst="rect">
            <a:avLst/>
          </a:prstGeom>
        </p:spPr>
      </p:pic>
      <p:sp>
        <p:nvSpPr>
          <p:cNvPr id="2" name="Заголовок 1">
            <a:extLst>
              <a:ext uri="{FF2B5EF4-FFF2-40B4-BE49-F238E27FC236}">
                <a16:creationId xmlns:a16="http://schemas.microsoft.com/office/drawing/2014/main" id="{892D1B3A-92EF-0C7A-2BAC-538AFB4886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92D6C7B3-39DD-B740-32FA-A16F19D822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5B770914-14FB-2556-F151-0F04939F13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rgbClr val="0070C0"/>
                </a:solidFill>
                <a:latin typeface="Arial Narrow" panose="020B0606020202030204" pitchFamily="34" charset="0"/>
              </a:defRPr>
            </a:lvl1pPr>
          </a:lstStyle>
          <a:p>
            <a:fld id="{2732E4CB-F021-4DE4-87F8-062D97973001}" type="datetime1">
              <a:rPr lang="ru-RU" smtClean="0"/>
              <a:t>01.05.2023</a:t>
            </a:fld>
            <a:endParaRPr lang="ru-RU" dirty="0"/>
          </a:p>
        </p:txBody>
      </p:sp>
      <p:sp>
        <p:nvSpPr>
          <p:cNvPr id="5" name="Нижний колонтитул 4">
            <a:extLst>
              <a:ext uri="{FF2B5EF4-FFF2-40B4-BE49-F238E27FC236}">
                <a16:creationId xmlns:a16="http://schemas.microsoft.com/office/drawing/2014/main" id="{32B06EEE-6F5B-DB73-F3C0-AE8E08807A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rgbClr val="0070C0"/>
                </a:solidFill>
                <a:latin typeface="Arial Narrow" panose="020B0606020202030204" pitchFamily="34" charset="0"/>
              </a:defRPr>
            </a:lvl1pPr>
          </a:lstStyle>
          <a:p>
            <a:r>
              <a:rPr lang="ru-RU"/>
              <a:t>ВКР (б) студента Фамилия Имя Отчетство</a:t>
            </a:r>
          </a:p>
        </p:txBody>
      </p:sp>
      <p:sp>
        <p:nvSpPr>
          <p:cNvPr id="6" name="Номер слайда 5">
            <a:extLst>
              <a:ext uri="{FF2B5EF4-FFF2-40B4-BE49-F238E27FC236}">
                <a16:creationId xmlns:a16="http://schemas.microsoft.com/office/drawing/2014/main" id="{080D6AD2-8755-A3BF-02D2-A3ABBD7E3962}"/>
              </a:ext>
            </a:extLst>
          </p:cNvPr>
          <p:cNvSpPr>
            <a:spLocks noGrp="1"/>
          </p:cNvSpPr>
          <p:nvPr>
            <p:ph type="sldNum" sz="quarter" idx="4"/>
          </p:nvPr>
        </p:nvSpPr>
        <p:spPr>
          <a:xfrm>
            <a:off x="9431044" y="29869"/>
            <a:ext cx="2743200" cy="365125"/>
          </a:xfrm>
          <a:prstGeom prst="rect">
            <a:avLst/>
          </a:prstGeom>
        </p:spPr>
        <p:txBody>
          <a:bodyPr vert="horz" lIns="91440" tIns="45720" rIns="91440" bIns="45720" rtlCol="0" anchor="ctr"/>
          <a:lstStyle>
            <a:lvl1pPr algn="r">
              <a:defRPr sz="2400">
                <a:solidFill>
                  <a:srgbClr val="0070C0"/>
                </a:solidFill>
                <a:latin typeface="Arial Black" panose="020B0A04020102020204" pitchFamily="34" charset="0"/>
              </a:defRPr>
            </a:lvl1pPr>
          </a:lstStyle>
          <a:p>
            <a:fld id="{2E0151D6-1CE6-4546-836D-2A836D7A7EF2}" type="slidenum">
              <a:rPr lang="ru-RU" smtClean="0"/>
              <a:pPr/>
              <a:t>‹#›</a:t>
            </a:fld>
            <a:endParaRPr lang="ru-RU" dirty="0"/>
          </a:p>
        </p:txBody>
      </p:sp>
      <p:pic>
        <p:nvPicPr>
          <p:cNvPr id="7" name="Picture 14">
            <a:extLst>
              <a:ext uri="{FF2B5EF4-FFF2-40B4-BE49-F238E27FC236}">
                <a16:creationId xmlns:a16="http://schemas.microsoft.com/office/drawing/2014/main" id="{1E4547E6-9B94-D7C3-AABF-EF1819642B5A}"/>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40267" y="105046"/>
            <a:ext cx="783084" cy="754443"/>
          </a:xfrm>
          <a:prstGeom prst="rect">
            <a:avLst/>
          </a:prstGeom>
          <a:noFill/>
          <a:extLst>
            <a:ext uri="{909E8E84-426E-40DD-AFC4-6F175D3DCCD1}">
              <a14:hiddenFill xmlns:a14="http://schemas.microsoft.com/office/drawing/2010/main">
                <a:solidFill>
                  <a:srgbClr val="FFFFFF"/>
                </a:solidFill>
              </a14:hiddenFill>
            </a:ext>
          </a:extLst>
        </p:spPr>
      </p:pic>
      <p:pic>
        <p:nvPicPr>
          <p:cNvPr id="8" name="Рисунок 7" descr="Изображение выглядит как текст, знак, на открытом воздухе&#10;&#10;Автоматически созданное описание">
            <a:extLst>
              <a:ext uri="{FF2B5EF4-FFF2-40B4-BE49-F238E27FC236}">
                <a16:creationId xmlns:a16="http://schemas.microsoft.com/office/drawing/2014/main" id="{58FAC22D-CBF1-C85B-B1A7-47273E92511E}"/>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40267" y="945400"/>
            <a:ext cx="756000" cy="756000"/>
          </a:xfrm>
          <a:prstGeom prst="rect">
            <a:avLst/>
          </a:prstGeom>
        </p:spPr>
      </p:pic>
    </p:spTree>
    <p:extLst>
      <p:ext uri="{BB962C8B-B14F-4D97-AF65-F5344CB8AC3E}">
        <p14:creationId xmlns:p14="http://schemas.microsoft.com/office/powerpoint/2010/main" val="39726180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000" kern="1200">
          <a:solidFill>
            <a:srgbClr val="0070C0"/>
          </a:solidFill>
          <a:latin typeface="Impact" panose="020B080603090205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Narrow" panose="020B06060202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Narrow" panose="020B0606020202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Narrow" panose="020B0606020202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Narrow" panose="020B0606020202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Narrow" panose="020B06060202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1">
            <a:extLst>
              <a:ext uri="{FF2B5EF4-FFF2-40B4-BE49-F238E27FC236}">
                <a16:creationId xmlns:a16="http://schemas.microsoft.com/office/drawing/2014/main" id="{71BCD2B2-0A29-825D-C3AD-4A907E5A8361}"/>
              </a:ext>
            </a:extLst>
          </p:cNvPr>
          <p:cNvSpPr>
            <a:spLocks noGrp="1"/>
          </p:cNvSpPr>
          <p:nvPr>
            <p:ph type="ctrTitle"/>
          </p:nvPr>
        </p:nvSpPr>
        <p:spPr>
          <a:xfrm>
            <a:off x="1302870" y="1321393"/>
            <a:ext cx="10053763" cy="2928470"/>
          </a:xfrm>
        </p:spPr>
        <p:txBody>
          <a:bodyPr anchor="b">
            <a:normAutofit/>
          </a:bodyPr>
          <a:lstStyle/>
          <a:p>
            <a:r>
              <a:rPr lang="en-US" sz="2800" dirty="0">
                <a:solidFill>
                  <a:schemeClr val="accent1">
                    <a:lumMod val="50000"/>
                  </a:schemeClr>
                </a:solidFill>
                <a:latin typeface="Arial Narrow" panose="020B0606020202030204" pitchFamily="34" charset="0"/>
              </a:rPr>
              <a:t>Bachelor's degree thesis on the topic:</a:t>
            </a:r>
            <a:br>
              <a:rPr lang="en-US" sz="2800" dirty="0">
                <a:solidFill>
                  <a:schemeClr val="accent1">
                    <a:lumMod val="50000"/>
                  </a:schemeClr>
                </a:solidFill>
                <a:latin typeface="Arial Narrow" panose="020B0606020202030204" pitchFamily="34" charset="0"/>
              </a:rPr>
            </a:br>
            <a:br>
              <a:rPr lang="ru-RU" sz="2800" dirty="0">
                <a:solidFill>
                  <a:schemeClr val="accent1">
                    <a:lumMod val="50000"/>
                  </a:schemeClr>
                </a:solidFill>
                <a:latin typeface="Arial Narrow" panose="020B0606020202030204" pitchFamily="34" charset="0"/>
              </a:rPr>
            </a:br>
            <a:r>
              <a:rPr lang="ru-RU" sz="3200" dirty="0">
                <a:solidFill>
                  <a:schemeClr val="accent1">
                    <a:lumMod val="50000"/>
                  </a:schemeClr>
                </a:solidFill>
                <a:latin typeface="Impact" panose="020B0806030902050204" pitchFamily="34" charset="0"/>
              </a:rPr>
              <a:t>«</a:t>
            </a:r>
            <a:r>
              <a:rPr lang="en-US" sz="3200" b="0" i="0" dirty="0">
                <a:solidFill>
                  <a:srgbClr val="374151"/>
                </a:solidFill>
                <a:effectLst/>
              </a:rPr>
              <a:t>DISTRIBUTED SYSTEM OF CRYPTOGRAPHIC DATA PROTECTION BASED ON ELLIPTIC CURVES</a:t>
            </a:r>
            <a:r>
              <a:rPr lang="ru-RU" sz="3200" dirty="0">
                <a:solidFill>
                  <a:schemeClr val="accent1">
                    <a:lumMod val="50000"/>
                  </a:schemeClr>
                </a:solidFill>
                <a:latin typeface="Impact" panose="020B0806030902050204" pitchFamily="34" charset="0"/>
              </a:rPr>
              <a:t>»</a:t>
            </a:r>
          </a:p>
        </p:txBody>
      </p:sp>
      <p:sp>
        <p:nvSpPr>
          <p:cNvPr id="10" name="Подзаголовок 2">
            <a:extLst>
              <a:ext uri="{FF2B5EF4-FFF2-40B4-BE49-F238E27FC236}">
                <a16:creationId xmlns:a16="http://schemas.microsoft.com/office/drawing/2014/main" id="{DF540554-811B-9541-4859-B726FE6A292E}"/>
              </a:ext>
            </a:extLst>
          </p:cNvPr>
          <p:cNvSpPr>
            <a:spLocks noGrp="1"/>
          </p:cNvSpPr>
          <p:nvPr>
            <p:ph type="subTitle" idx="1"/>
          </p:nvPr>
        </p:nvSpPr>
        <p:spPr>
          <a:xfrm>
            <a:off x="1350682" y="4875589"/>
            <a:ext cx="10005951" cy="1915828"/>
          </a:xfrm>
        </p:spPr>
        <p:txBody>
          <a:bodyPr anchor="ctr">
            <a:normAutofit/>
          </a:bodyPr>
          <a:lstStyle/>
          <a:p>
            <a:pPr algn="l"/>
            <a:r>
              <a:rPr lang="en-US" sz="2000" b="1" dirty="0">
                <a:latin typeface="Arial Narrow" panose="020B0606020202030204" pitchFamily="34" charset="0"/>
              </a:rPr>
              <a:t>Student of group MO-411B-19:</a:t>
            </a:r>
            <a:r>
              <a:rPr lang="en-US" sz="2000" dirty="0">
                <a:latin typeface="Arial Narrow" panose="020B0606020202030204" pitchFamily="34" charset="0"/>
              </a:rPr>
              <a:t> Dmitry </a:t>
            </a:r>
            <a:r>
              <a:rPr lang="en-US" sz="2000" dirty="0" err="1">
                <a:latin typeface="Arial Narrow" panose="020B0606020202030204" pitchFamily="34" charset="0"/>
              </a:rPr>
              <a:t>AlexandovichTrishin</a:t>
            </a:r>
            <a:endParaRPr lang="en-US" sz="2000" dirty="0">
              <a:latin typeface="Arial Narrow" panose="020B0606020202030204" pitchFamily="34" charset="0"/>
            </a:endParaRPr>
          </a:p>
          <a:p>
            <a:pPr algn="l"/>
            <a:r>
              <a:rPr lang="en-US" sz="2000" b="1" dirty="0">
                <a:latin typeface="Arial Narrow" panose="020B0606020202030204" pitchFamily="34" charset="0"/>
              </a:rPr>
              <a:t>Academic supervisor: </a:t>
            </a:r>
            <a:r>
              <a:rPr lang="en-US" sz="2000" dirty="0">
                <a:latin typeface="Arial Narrow" panose="020B0606020202030204" pitchFamily="34" charset="0"/>
              </a:rPr>
              <a:t>Candidate of Physical and Mathematical Sciences, Associate Professor of MAI A.</a:t>
            </a:r>
            <a:r>
              <a:rPr lang="en-US" sz="2000" dirty="0"/>
              <a:t>M</a:t>
            </a:r>
            <a:r>
              <a:rPr lang="en-US" sz="2000" dirty="0">
                <a:latin typeface="Arial Narrow" panose="020B0606020202030204" pitchFamily="34" charset="0"/>
              </a:rPr>
              <a:t>. </a:t>
            </a:r>
            <a:r>
              <a:rPr lang="en-US" sz="2000" dirty="0" err="1"/>
              <a:t>Romanenkov</a:t>
            </a:r>
            <a:endParaRPr lang="en-US" sz="2000" dirty="0">
              <a:latin typeface="Arial Narrow" panose="020B0606020202030204" pitchFamily="34" charset="0"/>
            </a:endParaRPr>
          </a:p>
          <a:p>
            <a:r>
              <a:rPr lang="en-US" sz="2000" dirty="0"/>
              <a:t>Moscow</a:t>
            </a:r>
            <a:r>
              <a:rPr lang="ru-RU" sz="2000" dirty="0">
                <a:latin typeface="Arial Narrow" panose="020B0606020202030204" pitchFamily="34" charset="0"/>
              </a:rPr>
              <a:t> – 2023</a:t>
            </a:r>
          </a:p>
        </p:txBody>
      </p:sp>
      <p:sp>
        <p:nvSpPr>
          <p:cNvPr id="14" name="TextBox 13">
            <a:extLst>
              <a:ext uri="{FF2B5EF4-FFF2-40B4-BE49-F238E27FC236}">
                <a16:creationId xmlns:a16="http://schemas.microsoft.com/office/drawing/2014/main" id="{26A5CE42-585F-790A-9326-3656C4167C0C}"/>
              </a:ext>
            </a:extLst>
          </p:cNvPr>
          <p:cNvSpPr txBox="1"/>
          <p:nvPr/>
        </p:nvSpPr>
        <p:spPr>
          <a:xfrm>
            <a:off x="1509690" y="216967"/>
            <a:ext cx="9763125" cy="1569660"/>
          </a:xfrm>
          <a:prstGeom prst="rect">
            <a:avLst/>
          </a:prstGeom>
          <a:noFill/>
        </p:spPr>
        <p:txBody>
          <a:bodyPr wrap="square" rtlCol="0">
            <a:spAutoFit/>
          </a:bodyPr>
          <a:lstStyle/>
          <a:p>
            <a:pPr algn="ctr"/>
            <a:r>
              <a:rPr lang="en-US" dirty="0">
                <a:solidFill>
                  <a:schemeClr val="bg1"/>
                </a:solidFill>
                <a:latin typeface="Arial Narrow" panose="020B0606020202030204" pitchFamily="34" charset="0"/>
              </a:rPr>
              <a:t>Moscow Aviation Institute (National Research University)</a:t>
            </a:r>
          </a:p>
          <a:p>
            <a:pPr algn="ctr"/>
            <a:endParaRPr lang="ru-RU" dirty="0">
              <a:solidFill>
                <a:schemeClr val="bg1"/>
              </a:solidFill>
              <a:latin typeface="Arial Narrow" panose="020B0606020202030204" pitchFamily="34" charset="0"/>
            </a:endParaRPr>
          </a:p>
          <a:p>
            <a:pPr algn="ctr"/>
            <a:r>
              <a:rPr lang="en-US" sz="2000" dirty="0">
                <a:solidFill>
                  <a:schemeClr val="bg1"/>
                </a:solidFill>
                <a:latin typeface="Arial Narrow" panose="020B0606020202030204" pitchFamily="34" charset="0"/>
              </a:rPr>
              <a:t>Institute No. 8 </a:t>
            </a:r>
            <a:r>
              <a:rPr lang="ru-RU" sz="2000" dirty="0">
                <a:solidFill>
                  <a:schemeClr val="bg1"/>
                </a:solidFill>
                <a:latin typeface="Arial Narrow" panose="020B0606020202030204" pitchFamily="34" charset="0"/>
              </a:rPr>
              <a:t>«</a:t>
            </a:r>
            <a:r>
              <a:rPr lang="en-US" sz="2000" dirty="0">
                <a:solidFill>
                  <a:schemeClr val="bg1"/>
                </a:solidFill>
                <a:latin typeface="Arial Narrow" panose="020B0606020202030204" pitchFamily="34" charset="0"/>
              </a:rPr>
              <a:t>Computer Science and Applied Mathematics</a:t>
            </a:r>
            <a:r>
              <a:rPr lang="ru-RU" sz="2000" dirty="0">
                <a:solidFill>
                  <a:schemeClr val="bg1"/>
                </a:solidFill>
                <a:latin typeface="Arial Narrow" panose="020B0606020202030204" pitchFamily="34" charset="0"/>
              </a:rPr>
              <a:t>»</a:t>
            </a:r>
          </a:p>
          <a:p>
            <a:pPr algn="ctr"/>
            <a:endParaRPr lang="ru-RU" sz="2000" dirty="0">
              <a:solidFill>
                <a:schemeClr val="bg1"/>
              </a:solidFill>
              <a:latin typeface="Arial Narrow" panose="020B0606020202030204" pitchFamily="34" charset="0"/>
            </a:endParaRPr>
          </a:p>
          <a:p>
            <a:pPr algn="ctr"/>
            <a:r>
              <a:rPr lang="en-US" sz="2000" dirty="0">
                <a:solidFill>
                  <a:schemeClr val="bg1"/>
                </a:solidFill>
                <a:latin typeface="Arial Narrow" panose="020B0606020202030204" pitchFamily="34" charset="0"/>
              </a:rPr>
              <a:t>Department No. 806 </a:t>
            </a:r>
            <a:r>
              <a:rPr lang="ru-RU" sz="2000" dirty="0">
                <a:solidFill>
                  <a:schemeClr val="bg1"/>
                </a:solidFill>
                <a:latin typeface="Arial Narrow" panose="020B0606020202030204" pitchFamily="34" charset="0"/>
              </a:rPr>
              <a:t>«</a:t>
            </a:r>
            <a:r>
              <a:rPr lang="en-US" sz="2000" dirty="0">
                <a:solidFill>
                  <a:schemeClr val="bg1"/>
                </a:solidFill>
                <a:latin typeface="Arial Narrow" panose="020B0606020202030204" pitchFamily="34" charset="0"/>
              </a:rPr>
              <a:t>Computational Mathematics and Programming</a:t>
            </a:r>
            <a:r>
              <a:rPr lang="ru-RU" sz="2000" dirty="0">
                <a:solidFill>
                  <a:schemeClr val="bg1"/>
                </a:solidFill>
                <a:latin typeface="Arial Narrow" panose="020B0606020202030204" pitchFamily="34" charset="0"/>
              </a:rPr>
              <a:t>» </a:t>
            </a:r>
            <a:endParaRPr lang="ru-RU" sz="20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3902232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21C8C3E-8A13-8583-50E5-43E8ACDC6EF7}"/>
              </a:ext>
            </a:extLst>
          </p:cNvPr>
          <p:cNvSpPr>
            <a:spLocks noGrp="1"/>
          </p:cNvSpPr>
          <p:nvPr>
            <p:ph type="title"/>
          </p:nvPr>
        </p:nvSpPr>
        <p:spPr/>
        <p:txBody>
          <a:bodyPr/>
          <a:lstStyle/>
          <a:p>
            <a:r>
              <a:rPr lang="en-US" dirty="0"/>
              <a:t>The relevance of the topic</a:t>
            </a:r>
            <a:endParaRPr lang="ru-RU" dirty="0"/>
          </a:p>
        </p:txBody>
      </p:sp>
      <p:sp>
        <p:nvSpPr>
          <p:cNvPr id="3" name="Объект 2">
            <a:extLst>
              <a:ext uri="{FF2B5EF4-FFF2-40B4-BE49-F238E27FC236}">
                <a16:creationId xmlns:a16="http://schemas.microsoft.com/office/drawing/2014/main" id="{48F2CAC8-BB4B-3FFE-8B16-3533DF2F9B99}"/>
              </a:ext>
            </a:extLst>
          </p:cNvPr>
          <p:cNvSpPr>
            <a:spLocks noGrp="1"/>
          </p:cNvSpPr>
          <p:nvPr>
            <p:ph idx="1"/>
          </p:nvPr>
        </p:nvSpPr>
        <p:spPr/>
        <p:txBody>
          <a:bodyPr/>
          <a:lstStyle/>
          <a:p>
            <a:pPr marL="0" indent="0" algn="just">
              <a:buNone/>
            </a:pPr>
            <a:r>
              <a:rPr lang="en-US" b="0" i="0" dirty="0">
                <a:solidFill>
                  <a:srgbClr val="374151"/>
                </a:solidFill>
                <a:effectLst/>
                <a:latin typeface="Söhne"/>
              </a:rPr>
              <a:t>The relevance of the topic of this work is associated with the increasing need for data protection on the Internet. In the modern world, most processes are carried out through computers and the Internet, and a large amount of confidential data is transmitted over the network. However, this also means that data can be stolen or compromised by malicious actors.</a:t>
            </a:r>
            <a:endParaRPr lang="ru-RU" dirty="0">
              <a:cs typeface="Arial" panose="020B0604020202020204" pitchFamily="34" charset="0"/>
            </a:endParaRPr>
          </a:p>
        </p:txBody>
      </p:sp>
      <p:sp>
        <p:nvSpPr>
          <p:cNvPr id="5" name="Номер слайда 4">
            <a:extLst>
              <a:ext uri="{FF2B5EF4-FFF2-40B4-BE49-F238E27FC236}">
                <a16:creationId xmlns:a16="http://schemas.microsoft.com/office/drawing/2014/main" id="{D5F58BB2-7F3D-3816-B911-66F92309750E}"/>
              </a:ext>
            </a:extLst>
          </p:cNvPr>
          <p:cNvSpPr>
            <a:spLocks noGrp="1"/>
          </p:cNvSpPr>
          <p:nvPr>
            <p:ph type="sldNum" sz="quarter" idx="12"/>
          </p:nvPr>
        </p:nvSpPr>
        <p:spPr/>
        <p:txBody>
          <a:bodyPr/>
          <a:lstStyle/>
          <a:p>
            <a:fld id="{AA122864-3AA6-4297-8698-F1729B8C224A}" type="slidenum">
              <a:rPr lang="ru-RU" smtClean="0"/>
              <a:t>2</a:t>
            </a:fld>
            <a:endParaRPr lang="ru-RU"/>
          </a:p>
        </p:txBody>
      </p:sp>
    </p:spTree>
    <p:extLst>
      <p:ext uri="{BB962C8B-B14F-4D97-AF65-F5344CB8AC3E}">
        <p14:creationId xmlns:p14="http://schemas.microsoft.com/office/powerpoint/2010/main" val="3682739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85481CD-4F2C-E0FB-1E82-972ABE52D45B}"/>
              </a:ext>
            </a:extLst>
          </p:cNvPr>
          <p:cNvSpPr>
            <a:spLocks noGrp="1"/>
          </p:cNvSpPr>
          <p:nvPr>
            <p:ph type="title"/>
          </p:nvPr>
        </p:nvSpPr>
        <p:spPr/>
        <p:txBody>
          <a:bodyPr/>
          <a:lstStyle/>
          <a:p>
            <a:r>
              <a:rPr lang="en-US" dirty="0"/>
              <a:t>The aim and objectives of the work</a:t>
            </a:r>
            <a:endParaRPr lang="ru-RU" dirty="0"/>
          </a:p>
        </p:txBody>
      </p:sp>
      <p:sp>
        <p:nvSpPr>
          <p:cNvPr id="3" name="Объект 2">
            <a:extLst>
              <a:ext uri="{FF2B5EF4-FFF2-40B4-BE49-F238E27FC236}">
                <a16:creationId xmlns:a16="http://schemas.microsoft.com/office/drawing/2014/main" id="{5B9069B9-C69E-9AE5-0D0E-65A9DBA3AF33}"/>
              </a:ext>
            </a:extLst>
          </p:cNvPr>
          <p:cNvSpPr>
            <a:spLocks noGrp="1"/>
          </p:cNvSpPr>
          <p:nvPr>
            <p:ph idx="1"/>
          </p:nvPr>
        </p:nvSpPr>
        <p:spPr>
          <a:xfrm>
            <a:off x="838200" y="1532468"/>
            <a:ext cx="10515600" cy="4644496"/>
          </a:xfrm>
        </p:spPr>
        <p:txBody>
          <a:bodyPr>
            <a:normAutofit/>
          </a:bodyPr>
          <a:lstStyle/>
          <a:p>
            <a:pPr algn="just"/>
            <a:r>
              <a:rPr lang="en-US" dirty="0">
                <a:latin typeface="Arial Black" panose="020B0A04020102020204" pitchFamily="34" charset="0"/>
              </a:rPr>
              <a:t>The aim</a:t>
            </a:r>
            <a:r>
              <a:rPr lang="ru-RU" dirty="0">
                <a:latin typeface="Arial Black" panose="020B0A04020102020204" pitchFamily="34" charset="0"/>
              </a:rPr>
              <a:t>:</a:t>
            </a:r>
            <a:r>
              <a:rPr lang="ru-RU" dirty="0"/>
              <a:t> </a:t>
            </a:r>
            <a:r>
              <a:rPr lang="en-US" dirty="0">
                <a:solidFill>
                  <a:srgbClr val="374151"/>
                </a:solidFill>
                <a:latin typeface="Söhne"/>
              </a:rPr>
              <a:t>to d</a:t>
            </a:r>
            <a:r>
              <a:rPr lang="en-US" b="0" i="0" dirty="0">
                <a:solidFill>
                  <a:srgbClr val="374151"/>
                </a:solidFill>
                <a:effectLst/>
                <a:latin typeface="Söhne"/>
              </a:rPr>
              <a:t>evelop a mathematical source code library for working with elliptic curves and implementation of a distributed client-server application system.</a:t>
            </a:r>
            <a:endParaRPr lang="ru-RU" dirty="0"/>
          </a:p>
          <a:p>
            <a:r>
              <a:rPr lang="en-US" dirty="0">
                <a:latin typeface="Arial Black" panose="020B0A04020102020204" pitchFamily="34" charset="0"/>
              </a:rPr>
              <a:t>Objectives</a:t>
            </a:r>
            <a:r>
              <a:rPr lang="ru-RU" dirty="0">
                <a:latin typeface="Arial Black" panose="020B0A04020102020204" pitchFamily="34" charset="0"/>
              </a:rPr>
              <a:t>:</a:t>
            </a:r>
          </a:p>
          <a:p>
            <a:pPr algn="l">
              <a:buFont typeface="+mj-lt"/>
              <a:buAutoNum type="arabicPeriod"/>
            </a:pPr>
            <a:r>
              <a:rPr lang="en-US" sz="2000" b="0" i="0" dirty="0">
                <a:solidFill>
                  <a:srgbClr val="374151"/>
                </a:solidFill>
                <a:effectLst/>
                <a:latin typeface="Söhne"/>
              </a:rPr>
              <a:t>Studying the theoretical material on elliptic curves over finite characteristic fields;</a:t>
            </a:r>
          </a:p>
          <a:p>
            <a:pPr algn="l">
              <a:buFont typeface="+mj-lt"/>
              <a:buAutoNum type="arabicPeriod"/>
            </a:pPr>
            <a:r>
              <a:rPr lang="en-US" sz="2000" b="0" i="0" dirty="0">
                <a:solidFill>
                  <a:srgbClr val="374151"/>
                </a:solidFill>
                <a:effectLst/>
                <a:latin typeface="Söhne"/>
              </a:rPr>
              <a:t>Writing a mathematical source code library for working with elliptic curves over finite characteristic fields;</a:t>
            </a:r>
          </a:p>
          <a:p>
            <a:pPr algn="l">
              <a:buFont typeface="+mj-lt"/>
              <a:buAutoNum type="arabicPeriod"/>
            </a:pPr>
            <a:r>
              <a:rPr lang="en-US" sz="2000" b="0" i="0" dirty="0">
                <a:solidFill>
                  <a:srgbClr val="374151"/>
                </a:solidFill>
                <a:effectLst/>
                <a:latin typeface="Söhne"/>
              </a:rPr>
              <a:t>Implementing symmetric and asymmetric encryption algorithms based on elliptic curves to create a hybrid cryptosystem;</a:t>
            </a:r>
          </a:p>
          <a:p>
            <a:pPr algn="l">
              <a:buFont typeface="+mj-lt"/>
              <a:buAutoNum type="arabicPeriod"/>
            </a:pPr>
            <a:r>
              <a:rPr lang="en-US" sz="2000" b="0" i="0" dirty="0">
                <a:solidFill>
                  <a:srgbClr val="374151"/>
                </a:solidFill>
                <a:effectLst/>
                <a:latin typeface="Söhne"/>
              </a:rPr>
              <a:t>Developing a client-server application with load balancing considerations that uses the developed cryptosystem.</a:t>
            </a:r>
          </a:p>
        </p:txBody>
      </p:sp>
      <p:sp>
        <p:nvSpPr>
          <p:cNvPr id="5" name="Номер слайда 4">
            <a:extLst>
              <a:ext uri="{FF2B5EF4-FFF2-40B4-BE49-F238E27FC236}">
                <a16:creationId xmlns:a16="http://schemas.microsoft.com/office/drawing/2014/main" id="{DF235E21-377E-C489-A127-2D430D3CE273}"/>
              </a:ext>
            </a:extLst>
          </p:cNvPr>
          <p:cNvSpPr>
            <a:spLocks noGrp="1"/>
          </p:cNvSpPr>
          <p:nvPr>
            <p:ph type="sldNum" sz="quarter" idx="12"/>
          </p:nvPr>
        </p:nvSpPr>
        <p:spPr/>
        <p:txBody>
          <a:bodyPr/>
          <a:lstStyle/>
          <a:p>
            <a:fld id="{AA122864-3AA6-4297-8698-F1729B8C224A}" type="slidenum">
              <a:rPr lang="ru-RU" smtClean="0"/>
              <a:t>3</a:t>
            </a:fld>
            <a:endParaRPr lang="ru-RU"/>
          </a:p>
        </p:txBody>
      </p:sp>
    </p:spTree>
    <p:extLst>
      <p:ext uri="{BB962C8B-B14F-4D97-AF65-F5344CB8AC3E}">
        <p14:creationId xmlns:p14="http://schemas.microsoft.com/office/powerpoint/2010/main" val="3593446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1DBCE2A-6269-4055-98E3-31A13F3176B7}"/>
              </a:ext>
            </a:extLst>
          </p:cNvPr>
          <p:cNvSpPr>
            <a:spLocks noGrp="1"/>
          </p:cNvSpPr>
          <p:nvPr>
            <p:ph type="title"/>
          </p:nvPr>
        </p:nvSpPr>
        <p:spPr/>
        <p:txBody>
          <a:bodyPr/>
          <a:lstStyle/>
          <a:p>
            <a:r>
              <a:rPr lang="en-US" dirty="0"/>
              <a:t>Technology stack</a:t>
            </a:r>
            <a:endParaRPr lang="ru-RU" dirty="0"/>
          </a:p>
        </p:txBody>
      </p:sp>
      <p:sp>
        <p:nvSpPr>
          <p:cNvPr id="3" name="Объект 2">
            <a:extLst>
              <a:ext uri="{FF2B5EF4-FFF2-40B4-BE49-F238E27FC236}">
                <a16:creationId xmlns:a16="http://schemas.microsoft.com/office/drawing/2014/main" id="{4F907A8B-C4AE-A90F-75C6-C1F1DE0E9EC0}"/>
              </a:ext>
            </a:extLst>
          </p:cNvPr>
          <p:cNvSpPr>
            <a:spLocks noGrp="1"/>
          </p:cNvSpPr>
          <p:nvPr>
            <p:ph idx="1"/>
          </p:nvPr>
        </p:nvSpPr>
        <p:spPr/>
        <p:txBody>
          <a:bodyPr/>
          <a:lstStyle/>
          <a:p>
            <a:r>
              <a:rPr lang="en-US" dirty="0"/>
              <a:t>Programming languages: C#</a:t>
            </a:r>
          </a:p>
          <a:p>
            <a:r>
              <a:rPr lang="en-US" dirty="0"/>
              <a:t>Frameworks: ASP.NET, .NET WPF, Open API</a:t>
            </a:r>
            <a:endParaRPr lang="ru-RU" dirty="0"/>
          </a:p>
          <a:p>
            <a:r>
              <a:rPr lang="en-US" dirty="0"/>
              <a:t>Libraries: Entity Framework Core, Swagger UI, Ocelot</a:t>
            </a:r>
          </a:p>
          <a:p>
            <a:r>
              <a:rPr lang="en-US" dirty="0"/>
              <a:t>Database: PostgreSQL</a:t>
            </a:r>
            <a:endParaRPr lang="ru-RU" dirty="0"/>
          </a:p>
        </p:txBody>
      </p:sp>
      <p:sp>
        <p:nvSpPr>
          <p:cNvPr id="5" name="Номер слайда 4">
            <a:extLst>
              <a:ext uri="{FF2B5EF4-FFF2-40B4-BE49-F238E27FC236}">
                <a16:creationId xmlns:a16="http://schemas.microsoft.com/office/drawing/2014/main" id="{1D5E06FF-FCB0-7174-58D6-7AE50B9CE33B}"/>
              </a:ext>
            </a:extLst>
          </p:cNvPr>
          <p:cNvSpPr>
            <a:spLocks noGrp="1"/>
          </p:cNvSpPr>
          <p:nvPr>
            <p:ph type="sldNum" sz="quarter" idx="12"/>
          </p:nvPr>
        </p:nvSpPr>
        <p:spPr/>
        <p:txBody>
          <a:bodyPr/>
          <a:lstStyle/>
          <a:p>
            <a:fld id="{AA122864-3AA6-4297-8698-F1729B8C224A}" type="slidenum">
              <a:rPr lang="ru-RU" smtClean="0"/>
              <a:t>4</a:t>
            </a:fld>
            <a:endParaRPr lang="ru-RU"/>
          </a:p>
        </p:txBody>
      </p:sp>
    </p:spTree>
    <p:extLst>
      <p:ext uri="{BB962C8B-B14F-4D97-AF65-F5344CB8AC3E}">
        <p14:creationId xmlns:p14="http://schemas.microsoft.com/office/powerpoint/2010/main" val="4077353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64F7F12-B14B-B69E-43A9-B480E536A139}"/>
              </a:ext>
            </a:extLst>
          </p:cNvPr>
          <p:cNvSpPr>
            <a:spLocks noGrp="1"/>
          </p:cNvSpPr>
          <p:nvPr>
            <p:ph type="title"/>
          </p:nvPr>
        </p:nvSpPr>
        <p:spPr/>
        <p:txBody>
          <a:bodyPr/>
          <a:lstStyle/>
          <a:p>
            <a:r>
              <a:rPr lang="en-US" dirty="0"/>
              <a:t>Model architecture, algorithm for solving the problem</a:t>
            </a:r>
            <a:endParaRPr lang="ru-RU" dirty="0"/>
          </a:p>
        </p:txBody>
      </p:sp>
      <p:sp>
        <p:nvSpPr>
          <p:cNvPr id="5" name="Номер слайда 4">
            <a:extLst>
              <a:ext uri="{FF2B5EF4-FFF2-40B4-BE49-F238E27FC236}">
                <a16:creationId xmlns:a16="http://schemas.microsoft.com/office/drawing/2014/main" id="{BF79899E-8C96-698E-1AD0-277FD8260812}"/>
              </a:ext>
            </a:extLst>
          </p:cNvPr>
          <p:cNvSpPr>
            <a:spLocks noGrp="1"/>
          </p:cNvSpPr>
          <p:nvPr>
            <p:ph type="sldNum" sz="quarter" idx="12"/>
          </p:nvPr>
        </p:nvSpPr>
        <p:spPr/>
        <p:txBody>
          <a:bodyPr/>
          <a:lstStyle/>
          <a:p>
            <a:fld id="{AA122864-3AA6-4297-8698-F1729B8C224A}" type="slidenum">
              <a:rPr lang="ru-RU" smtClean="0"/>
              <a:t>5</a:t>
            </a:fld>
            <a:endParaRPr lang="ru-RU"/>
          </a:p>
        </p:txBody>
      </p:sp>
      <p:pic>
        <p:nvPicPr>
          <p:cNvPr id="7" name="Рисунок 6">
            <a:extLst>
              <a:ext uri="{FF2B5EF4-FFF2-40B4-BE49-F238E27FC236}">
                <a16:creationId xmlns:a16="http://schemas.microsoft.com/office/drawing/2014/main" id="{CF3C80E0-12DC-4C85-A8E8-574BD38C6A9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93645" y="1690688"/>
            <a:ext cx="5934710" cy="4131945"/>
          </a:xfrm>
          <a:prstGeom prst="rect">
            <a:avLst/>
          </a:prstGeom>
          <a:noFill/>
          <a:ln>
            <a:noFill/>
          </a:ln>
        </p:spPr>
      </p:pic>
    </p:spTree>
    <p:extLst>
      <p:ext uri="{BB962C8B-B14F-4D97-AF65-F5344CB8AC3E}">
        <p14:creationId xmlns:p14="http://schemas.microsoft.com/office/powerpoint/2010/main" val="1503612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64F7F12-B14B-B69E-43A9-B480E536A139}"/>
              </a:ext>
            </a:extLst>
          </p:cNvPr>
          <p:cNvSpPr>
            <a:spLocks noGrp="1"/>
          </p:cNvSpPr>
          <p:nvPr>
            <p:ph type="title"/>
          </p:nvPr>
        </p:nvSpPr>
        <p:spPr/>
        <p:txBody>
          <a:bodyPr/>
          <a:lstStyle/>
          <a:p>
            <a:r>
              <a:rPr lang="en-US" dirty="0"/>
              <a:t>Model architecture, algorithm for solving the problem</a:t>
            </a:r>
            <a:endParaRPr lang="ru-RU" dirty="0"/>
          </a:p>
        </p:txBody>
      </p:sp>
      <p:sp>
        <p:nvSpPr>
          <p:cNvPr id="5" name="Номер слайда 4">
            <a:extLst>
              <a:ext uri="{FF2B5EF4-FFF2-40B4-BE49-F238E27FC236}">
                <a16:creationId xmlns:a16="http://schemas.microsoft.com/office/drawing/2014/main" id="{BF79899E-8C96-698E-1AD0-277FD8260812}"/>
              </a:ext>
            </a:extLst>
          </p:cNvPr>
          <p:cNvSpPr>
            <a:spLocks noGrp="1"/>
          </p:cNvSpPr>
          <p:nvPr>
            <p:ph type="sldNum" sz="quarter" idx="12"/>
          </p:nvPr>
        </p:nvSpPr>
        <p:spPr/>
        <p:txBody>
          <a:bodyPr/>
          <a:lstStyle/>
          <a:p>
            <a:fld id="{AA122864-3AA6-4297-8698-F1729B8C224A}" type="slidenum">
              <a:rPr lang="ru-RU" smtClean="0"/>
              <a:t>6</a:t>
            </a:fld>
            <a:endParaRPr lang="ru-RU"/>
          </a:p>
        </p:txBody>
      </p:sp>
      <p:pic>
        <p:nvPicPr>
          <p:cNvPr id="6" name="Рисунок 5">
            <a:extLst>
              <a:ext uri="{FF2B5EF4-FFF2-40B4-BE49-F238E27FC236}">
                <a16:creationId xmlns:a16="http://schemas.microsoft.com/office/drawing/2014/main" id="{2CC9E6DD-EAA6-4F5A-B160-613390BEB2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06470" y="1164590"/>
            <a:ext cx="5942330" cy="4528820"/>
          </a:xfrm>
          <a:prstGeom prst="rect">
            <a:avLst/>
          </a:prstGeom>
          <a:noFill/>
          <a:ln>
            <a:noFill/>
          </a:ln>
        </p:spPr>
      </p:pic>
    </p:spTree>
    <p:extLst>
      <p:ext uri="{BB962C8B-B14F-4D97-AF65-F5344CB8AC3E}">
        <p14:creationId xmlns:p14="http://schemas.microsoft.com/office/powerpoint/2010/main" val="371970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56B6753-1551-A4BE-1BD5-43FC7B3278CF}"/>
              </a:ext>
            </a:extLst>
          </p:cNvPr>
          <p:cNvSpPr>
            <a:spLocks noGrp="1"/>
          </p:cNvSpPr>
          <p:nvPr>
            <p:ph type="title"/>
          </p:nvPr>
        </p:nvSpPr>
        <p:spPr/>
        <p:txBody>
          <a:bodyPr/>
          <a:lstStyle/>
          <a:p>
            <a:r>
              <a:rPr lang="en-US" dirty="0"/>
              <a:t>Description of software development</a:t>
            </a:r>
            <a:endParaRPr lang="ru-RU" dirty="0"/>
          </a:p>
        </p:txBody>
      </p:sp>
      <p:sp>
        <p:nvSpPr>
          <p:cNvPr id="3" name="Объект 2">
            <a:extLst>
              <a:ext uri="{FF2B5EF4-FFF2-40B4-BE49-F238E27FC236}">
                <a16:creationId xmlns:a16="http://schemas.microsoft.com/office/drawing/2014/main" id="{461CC413-54CD-79F8-C6EB-0FD857E64D41}"/>
              </a:ext>
            </a:extLst>
          </p:cNvPr>
          <p:cNvSpPr>
            <a:spLocks noGrp="1"/>
          </p:cNvSpPr>
          <p:nvPr>
            <p:ph idx="1"/>
          </p:nvPr>
        </p:nvSpPr>
        <p:spPr/>
        <p:txBody>
          <a:bodyPr/>
          <a:lstStyle/>
          <a:p>
            <a:r>
              <a:rPr lang="en-US" dirty="0"/>
              <a:t>QR code of the link where the code is posted</a:t>
            </a:r>
            <a:r>
              <a:rPr lang="ru-RU" dirty="0"/>
              <a:t>:</a:t>
            </a:r>
          </a:p>
          <a:p>
            <a:endParaRPr lang="ru-RU" dirty="0"/>
          </a:p>
        </p:txBody>
      </p:sp>
      <p:sp>
        <p:nvSpPr>
          <p:cNvPr id="5" name="Номер слайда 4">
            <a:extLst>
              <a:ext uri="{FF2B5EF4-FFF2-40B4-BE49-F238E27FC236}">
                <a16:creationId xmlns:a16="http://schemas.microsoft.com/office/drawing/2014/main" id="{CFA9B307-25B0-1D71-DE6E-2BEE86C702EB}"/>
              </a:ext>
            </a:extLst>
          </p:cNvPr>
          <p:cNvSpPr>
            <a:spLocks noGrp="1"/>
          </p:cNvSpPr>
          <p:nvPr>
            <p:ph type="sldNum" sz="quarter" idx="12"/>
          </p:nvPr>
        </p:nvSpPr>
        <p:spPr/>
        <p:txBody>
          <a:bodyPr/>
          <a:lstStyle/>
          <a:p>
            <a:fld id="{AA122864-3AA6-4297-8698-F1729B8C224A}" type="slidenum">
              <a:rPr lang="ru-RU" smtClean="0"/>
              <a:t>7</a:t>
            </a:fld>
            <a:endParaRPr lang="ru-RU"/>
          </a:p>
        </p:txBody>
      </p:sp>
      <p:pic>
        <p:nvPicPr>
          <p:cNvPr id="8" name="Рисунок 7">
            <a:extLst>
              <a:ext uri="{FF2B5EF4-FFF2-40B4-BE49-F238E27FC236}">
                <a16:creationId xmlns:a16="http://schemas.microsoft.com/office/drawing/2014/main" id="{BF0290C6-5671-48B1-A495-1CFDEFF8C908}"/>
              </a:ext>
            </a:extLst>
          </p:cNvPr>
          <p:cNvPicPr>
            <a:picLocks noChangeAspect="1"/>
          </p:cNvPicPr>
          <p:nvPr/>
        </p:nvPicPr>
        <p:blipFill>
          <a:blip r:embed="rId2"/>
          <a:stretch>
            <a:fillRect/>
          </a:stretch>
        </p:blipFill>
        <p:spPr>
          <a:xfrm>
            <a:off x="4991511" y="2603388"/>
            <a:ext cx="2676819" cy="2569745"/>
          </a:xfrm>
          <a:prstGeom prst="rect">
            <a:avLst/>
          </a:prstGeom>
        </p:spPr>
      </p:pic>
    </p:spTree>
    <p:extLst>
      <p:ext uri="{BB962C8B-B14F-4D97-AF65-F5344CB8AC3E}">
        <p14:creationId xmlns:p14="http://schemas.microsoft.com/office/powerpoint/2010/main" val="1566634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7927218-E350-68EB-9732-1204CC072224}"/>
              </a:ext>
            </a:extLst>
          </p:cNvPr>
          <p:cNvSpPr>
            <a:spLocks noGrp="1"/>
          </p:cNvSpPr>
          <p:nvPr>
            <p:ph type="title"/>
          </p:nvPr>
        </p:nvSpPr>
        <p:spPr/>
        <p:txBody>
          <a:bodyPr/>
          <a:lstStyle/>
          <a:p>
            <a:r>
              <a:rPr lang="en-US" dirty="0"/>
              <a:t>Result</a:t>
            </a:r>
            <a:endParaRPr lang="ru-RU" dirty="0"/>
          </a:p>
        </p:txBody>
      </p:sp>
      <p:sp>
        <p:nvSpPr>
          <p:cNvPr id="5" name="Номер слайда 4">
            <a:extLst>
              <a:ext uri="{FF2B5EF4-FFF2-40B4-BE49-F238E27FC236}">
                <a16:creationId xmlns:a16="http://schemas.microsoft.com/office/drawing/2014/main" id="{CA16A113-ECA5-65ED-5FFE-0B724D5A1C5A}"/>
              </a:ext>
            </a:extLst>
          </p:cNvPr>
          <p:cNvSpPr>
            <a:spLocks noGrp="1"/>
          </p:cNvSpPr>
          <p:nvPr>
            <p:ph type="sldNum" sz="quarter" idx="12"/>
          </p:nvPr>
        </p:nvSpPr>
        <p:spPr/>
        <p:txBody>
          <a:bodyPr/>
          <a:lstStyle/>
          <a:p>
            <a:fld id="{AA122864-3AA6-4297-8698-F1729B8C224A}" type="slidenum">
              <a:rPr lang="ru-RU" smtClean="0"/>
              <a:t>8</a:t>
            </a:fld>
            <a:endParaRPr lang="ru-RU"/>
          </a:p>
        </p:txBody>
      </p:sp>
      <p:sp>
        <p:nvSpPr>
          <p:cNvPr id="23" name="TextBox 22">
            <a:extLst>
              <a:ext uri="{FF2B5EF4-FFF2-40B4-BE49-F238E27FC236}">
                <a16:creationId xmlns:a16="http://schemas.microsoft.com/office/drawing/2014/main" id="{B6A92C14-0DC8-4E4F-80A2-0069F725F69C}"/>
              </a:ext>
            </a:extLst>
          </p:cNvPr>
          <p:cNvSpPr txBox="1"/>
          <p:nvPr/>
        </p:nvSpPr>
        <p:spPr>
          <a:xfrm>
            <a:off x="838200" y="1874728"/>
            <a:ext cx="10634134" cy="3108543"/>
          </a:xfrm>
          <a:prstGeom prst="rect">
            <a:avLst/>
          </a:prstGeom>
          <a:noFill/>
        </p:spPr>
        <p:txBody>
          <a:bodyPr wrap="square">
            <a:spAutoFit/>
          </a:bodyPr>
          <a:lstStyle/>
          <a:p>
            <a:r>
              <a:rPr lang="en-US" sz="2800" b="0" i="0" dirty="0">
                <a:effectLst/>
                <a:latin typeface="Arial Narrow" panose="020B0606020202030204" pitchFamily="34" charset="0"/>
              </a:rPr>
              <a:t>As a result, the following were developed:</a:t>
            </a:r>
            <a:endParaRPr lang="en-US" sz="2800" dirty="0">
              <a:latin typeface="Arial Narrow" panose="020B0606020202030204" pitchFamily="34" charset="0"/>
            </a:endParaRPr>
          </a:p>
          <a:p>
            <a:pPr marL="457200" indent="-457200">
              <a:buFont typeface="Arial" panose="020B0604020202020204" pitchFamily="34" charset="0"/>
              <a:buChar char="•"/>
            </a:pPr>
            <a:r>
              <a:rPr lang="ru-RU" sz="2800" dirty="0">
                <a:latin typeface="Arial Narrow" panose="020B0606020202030204" pitchFamily="34" charset="0"/>
              </a:rPr>
              <a:t>A </a:t>
            </a:r>
            <a:r>
              <a:rPr lang="ru-RU" sz="2800" dirty="0" err="1">
                <a:latin typeface="Arial Narrow" panose="020B0606020202030204" pitchFamily="34" charset="0"/>
              </a:rPr>
              <a:t>source</a:t>
            </a:r>
            <a:r>
              <a:rPr lang="ru-RU" sz="2800" dirty="0">
                <a:latin typeface="Arial Narrow" panose="020B0606020202030204" pitchFamily="34" charset="0"/>
              </a:rPr>
              <a:t> </a:t>
            </a:r>
            <a:r>
              <a:rPr lang="ru-RU" sz="2800" dirty="0" err="1">
                <a:latin typeface="Arial Narrow" panose="020B0606020202030204" pitchFamily="34" charset="0"/>
              </a:rPr>
              <a:t>code</a:t>
            </a:r>
            <a:r>
              <a:rPr lang="ru-RU" sz="2800" dirty="0">
                <a:latin typeface="Arial Narrow" panose="020B0606020202030204" pitchFamily="34" charset="0"/>
              </a:rPr>
              <a:t> </a:t>
            </a:r>
            <a:r>
              <a:rPr lang="ru-RU" sz="2800" dirty="0" err="1">
                <a:latin typeface="Arial Narrow" panose="020B0606020202030204" pitchFamily="34" charset="0"/>
              </a:rPr>
              <a:t>library</a:t>
            </a:r>
            <a:r>
              <a:rPr lang="ru-RU" sz="2800" dirty="0">
                <a:latin typeface="Arial Narrow" panose="020B0606020202030204" pitchFamily="34" charset="0"/>
              </a:rPr>
              <a:t> </a:t>
            </a:r>
            <a:r>
              <a:rPr lang="ru-RU" sz="2800" dirty="0" err="1">
                <a:latin typeface="Arial Narrow" panose="020B0606020202030204" pitchFamily="34" charset="0"/>
              </a:rPr>
              <a:t>for</a:t>
            </a:r>
            <a:r>
              <a:rPr lang="ru-RU" sz="2800" dirty="0">
                <a:latin typeface="Arial Narrow" panose="020B0606020202030204" pitchFamily="34" charset="0"/>
              </a:rPr>
              <a:t> </a:t>
            </a:r>
            <a:r>
              <a:rPr lang="ru-RU" sz="2800" dirty="0" err="1">
                <a:latin typeface="Arial Narrow" panose="020B0606020202030204" pitchFamily="34" charset="0"/>
              </a:rPr>
              <a:t>working</a:t>
            </a:r>
            <a:r>
              <a:rPr lang="ru-RU" sz="2800" dirty="0">
                <a:latin typeface="Arial Narrow" panose="020B0606020202030204" pitchFamily="34" charset="0"/>
              </a:rPr>
              <a:t> </a:t>
            </a:r>
            <a:r>
              <a:rPr lang="ru-RU" sz="2800" dirty="0" err="1">
                <a:latin typeface="Arial Narrow" panose="020B0606020202030204" pitchFamily="34" charset="0"/>
              </a:rPr>
              <a:t>with</a:t>
            </a:r>
            <a:r>
              <a:rPr lang="ru-RU" sz="2800" dirty="0">
                <a:latin typeface="Arial Narrow" panose="020B0606020202030204" pitchFamily="34" charset="0"/>
              </a:rPr>
              <a:t> </a:t>
            </a:r>
            <a:r>
              <a:rPr lang="ru-RU" sz="2800" dirty="0" err="1">
                <a:latin typeface="Arial Narrow" panose="020B0606020202030204" pitchFamily="34" charset="0"/>
              </a:rPr>
              <a:t>elliptic</a:t>
            </a:r>
            <a:r>
              <a:rPr lang="ru-RU" sz="2800" dirty="0">
                <a:latin typeface="Arial Narrow" panose="020B0606020202030204" pitchFamily="34" charset="0"/>
              </a:rPr>
              <a:t> </a:t>
            </a:r>
            <a:r>
              <a:rPr lang="ru-RU" sz="2800" dirty="0" err="1">
                <a:latin typeface="Arial Narrow" panose="020B0606020202030204" pitchFamily="34" charset="0"/>
              </a:rPr>
              <a:t>curves</a:t>
            </a:r>
            <a:r>
              <a:rPr lang="ru-RU" sz="2800" dirty="0">
                <a:latin typeface="Arial Narrow" panose="020B0606020202030204" pitchFamily="34" charset="0"/>
              </a:rPr>
              <a:t> </a:t>
            </a:r>
            <a:r>
              <a:rPr lang="ru-RU" sz="2800" dirty="0" err="1">
                <a:latin typeface="Arial Narrow" panose="020B0606020202030204" pitchFamily="34" charset="0"/>
              </a:rPr>
              <a:t>over</a:t>
            </a:r>
            <a:r>
              <a:rPr lang="ru-RU" sz="2800" dirty="0">
                <a:latin typeface="Arial Narrow" panose="020B0606020202030204" pitchFamily="34" charset="0"/>
              </a:rPr>
              <a:t> </a:t>
            </a:r>
            <a:r>
              <a:rPr lang="ru-RU" sz="2800" dirty="0" err="1">
                <a:latin typeface="Arial Narrow" panose="020B0606020202030204" pitchFamily="34" charset="0"/>
              </a:rPr>
              <a:t>finite</a:t>
            </a:r>
            <a:r>
              <a:rPr lang="ru-RU" sz="2800" dirty="0">
                <a:latin typeface="Arial Narrow" panose="020B0606020202030204" pitchFamily="34" charset="0"/>
              </a:rPr>
              <a:t> </a:t>
            </a:r>
            <a:r>
              <a:rPr lang="ru-RU" sz="2800" dirty="0" err="1">
                <a:latin typeface="Arial Narrow" panose="020B0606020202030204" pitchFamily="34" charset="0"/>
              </a:rPr>
              <a:t>fields</a:t>
            </a:r>
            <a:endParaRPr lang="en-US" sz="2800" dirty="0">
              <a:latin typeface="Arial Narrow" panose="020B0606020202030204" pitchFamily="34" charset="0"/>
            </a:endParaRPr>
          </a:p>
          <a:p>
            <a:pPr marL="457200" indent="-457200">
              <a:buFont typeface="Arial" panose="020B0604020202020204" pitchFamily="34" charset="0"/>
              <a:buChar char="•"/>
            </a:pPr>
            <a:r>
              <a:rPr lang="ru-RU" sz="2800" dirty="0">
                <a:latin typeface="Arial Narrow" panose="020B0606020202030204" pitchFamily="34" charset="0"/>
              </a:rPr>
              <a:t>A </a:t>
            </a:r>
            <a:r>
              <a:rPr lang="ru-RU" sz="2800" dirty="0" err="1">
                <a:latin typeface="Arial Narrow" panose="020B0606020202030204" pitchFamily="34" charset="0"/>
              </a:rPr>
              <a:t>distributed</a:t>
            </a:r>
            <a:r>
              <a:rPr lang="ru-RU" sz="2800" dirty="0">
                <a:latin typeface="Arial Narrow" panose="020B0606020202030204" pitchFamily="34" charset="0"/>
              </a:rPr>
              <a:t> </a:t>
            </a:r>
            <a:r>
              <a:rPr lang="ru-RU" sz="2800" dirty="0" err="1">
                <a:latin typeface="Arial Narrow" panose="020B0606020202030204" pitchFamily="34" charset="0"/>
              </a:rPr>
              <a:t>system</a:t>
            </a:r>
            <a:r>
              <a:rPr lang="ru-RU" sz="2800" dirty="0">
                <a:latin typeface="Arial Narrow" panose="020B0606020202030204" pitchFamily="34" charset="0"/>
              </a:rPr>
              <a:t> </a:t>
            </a:r>
            <a:r>
              <a:rPr lang="ru-RU" sz="2800" dirty="0" err="1">
                <a:latin typeface="Arial Narrow" panose="020B0606020202030204" pitchFamily="34" charset="0"/>
              </a:rPr>
              <a:t>consisting</a:t>
            </a:r>
            <a:r>
              <a:rPr lang="ru-RU" sz="2800" dirty="0">
                <a:latin typeface="Arial Narrow" panose="020B0606020202030204" pitchFamily="34" charset="0"/>
              </a:rPr>
              <a:t> </a:t>
            </a:r>
            <a:r>
              <a:rPr lang="ru-RU" sz="2800" dirty="0" err="1">
                <a:latin typeface="Arial Narrow" panose="020B0606020202030204" pitchFamily="34" charset="0"/>
              </a:rPr>
              <a:t>of</a:t>
            </a:r>
            <a:r>
              <a:rPr lang="ru-RU" sz="2800" dirty="0">
                <a:latin typeface="Arial Narrow" panose="020B0606020202030204" pitchFamily="34" charset="0"/>
              </a:rPr>
              <a:t> a </a:t>
            </a:r>
            <a:r>
              <a:rPr lang="ru-RU" sz="2800" dirty="0" err="1">
                <a:latin typeface="Arial Narrow" panose="020B0606020202030204" pitchFamily="34" charset="0"/>
              </a:rPr>
              <a:t>main</a:t>
            </a:r>
            <a:r>
              <a:rPr lang="ru-RU" sz="2800" dirty="0">
                <a:latin typeface="Arial Narrow" panose="020B0606020202030204" pitchFamily="34" charset="0"/>
              </a:rPr>
              <a:t> REST API </a:t>
            </a:r>
            <a:r>
              <a:rPr lang="ru-RU" sz="2800" dirty="0" err="1">
                <a:latin typeface="Arial Narrow" panose="020B0606020202030204" pitchFamily="34" charset="0"/>
              </a:rPr>
              <a:t>application</a:t>
            </a:r>
            <a:r>
              <a:rPr lang="ru-RU" sz="2800" dirty="0">
                <a:latin typeface="Arial Narrow" panose="020B0606020202030204" pitchFamily="34" charset="0"/>
              </a:rPr>
              <a:t>, a </a:t>
            </a:r>
            <a:r>
              <a:rPr lang="ru-RU" sz="2800" dirty="0" err="1">
                <a:latin typeface="Arial Narrow" panose="020B0606020202030204" pitchFamily="34" charset="0"/>
              </a:rPr>
              <a:t>database</a:t>
            </a:r>
            <a:r>
              <a:rPr lang="ru-RU" sz="2800" dirty="0">
                <a:latin typeface="Arial Narrow" panose="020B0606020202030204" pitchFamily="34" charset="0"/>
              </a:rPr>
              <a:t> </a:t>
            </a:r>
            <a:r>
              <a:rPr lang="ru-RU" sz="2800" dirty="0" err="1">
                <a:latin typeface="Arial Narrow" panose="020B0606020202030204" pitchFamily="34" charset="0"/>
              </a:rPr>
              <a:t>server</a:t>
            </a:r>
            <a:r>
              <a:rPr lang="ru-RU" sz="2800" dirty="0">
                <a:latin typeface="Arial Narrow" panose="020B0606020202030204" pitchFamily="34" charset="0"/>
              </a:rPr>
              <a:t>, </a:t>
            </a:r>
            <a:r>
              <a:rPr lang="ru-RU" sz="2800" dirty="0" err="1">
                <a:latin typeface="Arial Narrow" panose="020B0606020202030204" pitchFamily="34" charset="0"/>
              </a:rPr>
              <a:t>and</a:t>
            </a:r>
            <a:r>
              <a:rPr lang="ru-RU" sz="2800" dirty="0">
                <a:latin typeface="Arial Narrow" panose="020B0606020202030204" pitchFamily="34" charset="0"/>
              </a:rPr>
              <a:t> a </a:t>
            </a:r>
            <a:r>
              <a:rPr lang="ru-RU" sz="2800" dirty="0" err="1">
                <a:latin typeface="Arial Narrow" panose="020B0606020202030204" pitchFamily="34" charset="0"/>
              </a:rPr>
              <a:t>document</a:t>
            </a:r>
            <a:r>
              <a:rPr lang="ru-RU" sz="2800" dirty="0">
                <a:latin typeface="Arial Narrow" panose="020B0606020202030204" pitchFamily="34" charset="0"/>
              </a:rPr>
              <a:t> </a:t>
            </a:r>
            <a:r>
              <a:rPr lang="ru-RU" sz="2800" dirty="0" err="1">
                <a:latin typeface="Arial Narrow" panose="020B0606020202030204" pitchFamily="34" charset="0"/>
              </a:rPr>
              <a:t>storage</a:t>
            </a:r>
            <a:r>
              <a:rPr lang="ru-RU" sz="2800" dirty="0">
                <a:latin typeface="Arial Narrow" panose="020B0606020202030204" pitchFamily="34" charset="0"/>
              </a:rPr>
              <a:t> </a:t>
            </a:r>
            <a:r>
              <a:rPr lang="ru-RU" sz="2800" dirty="0" err="1">
                <a:latin typeface="Arial Narrow" panose="020B0606020202030204" pitchFamily="34" charset="0"/>
              </a:rPr>
              <a:t>server</a:t>
            </a:r>
            <a:r>
              <a:rPr lang="ru-RU" sz="2800" dirty="0">
                <a:latin typeface="Arial Narrow" panose="020B0606020202030204" pitchFamily="34" charset="0"/>
              </a:rPr>
              <a:t>, </a:t>
            </a:r>
            <a:r>
              <a:rPr lang="ru-RU" sz="2800" dirty="0" err="1">
                <a:latin typeface="Arial Narrow" panose="020B0606020202030204" pitchFamily="34" charset="0"/>
              </a:rPr>
              <a:t>using</a:t>
            </a:r>
            <a:r>
              <a:rPr lang="ru-RU" sz="2800" dirty="0">
                <a:latin typeface="Arial Narrow" panose="020B0606020202030204" pitchFamily="34" charset="0"/>
              </a:rPr>
              <a:t> </a:t>
            </a:r>
            <a:r>
              <a:rPr lang="ru-RU" sz="2800" dirty="0" err="1">
                <a:latin typeface="Arial Narrow" panose="020B0606020202030204" pitchFamily="34" charset="0"/>
              </a:rPr>
              <a:t>the</a:t>
            </a:r>
            <a:r>
              <a:rPr lang="ru-RU" sz="2800" dirty="0">
                <a:latin typeface="Arial Narrow" panose="020B0606020202030204" pitchFamily="34" charset="0"/>
              </a:rPr>
              <a:t> </a:t>
            </a:r>
            <a:r>
              <a:rPr lang="ru-RU" sz="2800" dirty="0" err="1">
                <a:latin typeface="Arial Narrow" panose="020B0606020202030204" pitchFamily="34" charset="0"/>
              </a:rPr>
              <a:t>developed</a:t>
            </a:r>
            <a:r>
              <a:rPr lang="ru-RU" sz="2800" dirty="0">
                <a:latin typeface="Arial Narrow" panose="020B0606020202030204" pitchFamily="34" charset="0"/>
              </a:rPr>
              <a:t> </a:t>
            </a:r>
            <a:r>
              <a:rPr lang="ru-RU" sz="2800" dirty="0" err="1">
                <a:latin typeface="Arial Narrow" panose="020B0606020202030204" pitchFamily="34" charset="0"/>
              </a:rPr>
              <a:t>cryptosystem</a:t>
            </a:r>
            <a:r>
              <a:rPr lang="ru-RU" sz="2800" dirty="0">
                <a:latin typeface="Arial Narrow" panose="020B0606020202030204" pitchFamily="34" charset="0"/>
              </a:rPr>
              <a:t> </a:t>
            </a:r>
            <a:r>
              <a:rPr lang="ru-RU" sz="2800" dirty="0" err="1">
                <a:latin typeface="Arial Narrow" panose="020B0606020202030204" pitchFamily="34" charset="0"/>
              </a:rPr>
              <a:t>to</a:t>
            </a:r>
            <a:r>
              <a:rPr lang="ru-RU" sz="2800" dirty="0">
                <a:latin typeface="Arial Narrow" panose="020B0606020202030204" pitchFamily="34" charset="0"/>
              </a:rPr>
              <a:t> </a:t>
            </a:r>
            <a:r>
              <a:rPr lang="ru-RU" sz="2800" dirty="0" err="1">
                <a:latin typeface="Arial Narrow" panose="020B0606020202030204" pitchFamily="34" charset="0"/>
              </a:rPr>
              <a:t>protect</a:t>
            </a:r>
            <a:r>
              <a:rPr lang="ru-RU" sz="2800" dirty="0">
                <a:latin typeface="Arial Narrow" panose="020B0606020202030204" pitchFamily="34" charset="0"/>
              </a:rPr>
              <a:t> </a:t>
            </a:r>
            <a:r>
              <a:rPr lang="ru-RU" sz="2800" dirty="0" err="1">
                <a:latin typeface="Arial Narrow" panose="020B0606020202030204" pitchFamily="34" charset="0"/>
              </a:rPr>
              <a:t>data</a:t>
            </a:r>
            <a:endParaRPr lang="en-US" sz="2800" dirty="0">
              <a:latin typeface="Arial Narrow" panose="020B0606020202030204" pitchFamily="34" charset="0"/>
            </a:endParaRPr>
          </a:p>
          <a:p>
            <a:pPr marL="457200" indent="-457200">
              <a:buFont typeface="Arial" panose="020B0604020202020204" pitchFamily="34" charset="0"/>
              <a:buChar char="•"/>
            </a:pPr>
            <a:r>
              <a:rPr lang="ru-RU" sz="2800" dirty="0">
                <a:latin typeface="Arial Narrow" panose="020B0606020202030204" pitchFamily="34" charset="0"/>
              </a:rPr>
              <a:t>A PC </a:t>
            </a:r>
            <a:r>
              <a:rPr lang="ru-RU" sz="2800" dirty="0" err="1">
                <a:latin typeface="Arial Narrow" panose="020B0606020202030204" pitchFamily="34" charset="0"/>
              </a:rPr>
              <a:t>application</a:t>
            </a:r>
            <a:r>
              <a:rPr lang="ru-RU" sz="2800" dirty="0">
                <a:latin typeface="Arial Narrow" panose="020B0606020202030204" pitchFamily="34" charset="0"/>
              </a:rPr>
              <a:t> </a:t>
            </a:r>
            <a:r>
              <a:rPr lang="ru-RU" sz="2800" dirty="0" err="1">
                <a:latin typeface="Arial Narrow" panose="020B0606020202030204" pitchFamily="34" charset="0"/>
              </a:rPr>
              <a:t>running</a:t>
            </a:r>
            <a:r>
              <a:rPr lang="ru-RU" sz="2800" dirty="0">
                <a:latin typeface="Arial Narrow" panose="020B0606020202030204" pitchFamily="34" charset="0"/>
              </a:rPr>
              <a:t> </a:t>
            </a:r>
            <a:r>
              <a:rPr lang="ru-RU" sz="2800" dirty="0" err="1">
                <a:latin typeface="Arial Narrow" panose="020B0606020202030204" pitchFamily="34" charset="0"/>
              </a:rPr>
              <a:t>on</a:t>
            </a:r>
            <a:r>
              <a:rPr lang="ru-RU" sz="2800" dirty="0">
                <a:latin typeface="Arial Narrow" panose="020B0606020202030204" pitchFamily="34" charset="0"/>
              </a:rPr>
              <a:t> Windows OS, </a:t>
            </a:r>
            <a:r>
              <a:rPr lang="ru-RU" sz="2800" dirty="0" err="1">
                <a:latin typeface="Arial Narrow" panose="020B0606020202030204" pitchFamily="34" charset="0"/>
              </a:rPr>
              <a:t>implementing</a:t>
            </a:r>
            <a:r>
              <a:rPr lang="ru-RU" sz="2800" dirty="0">
                <a:latin typeface="Arial Narrow" panose="020B0606020202030204" pitchFamily="34" charset="0"/>
              </a:rPr>
              <a:t> </a:t>
            </a:r>
            <a:r>
              <a:rPr lang="ru-RU" sz="2800" dirty="0" err="1">
                <a:latin typeface="Arial Narrow" panose="020B0606020202030204" pitchFamily="34" charset="0"/>
              </a:rPr>
              <a:t>online</a:t>
            </a:r>
            <a:r>
              <a:rPr lang="ru-RU" sz="2800" dirty="0">
                <a:latin typeface="Arial Narrow" panose="020B0606020202030204" pitchFamily="34" charset="0"/>
              </a:rPr>
              <a:t> </a:t>
            </a:r>
            <a:r>
              <a:rPr lang="ru-RU" sz="2800" dirty="0" err="1">
                <a:latin typeface="Arial Narrow" panose="020B0606020202030204" pitchFamily="34" charset="0"/>
              </a:rPr>
              <a:t>chat</a:t>
            </a:r>
            <a:r>
              <a:rPr lang="ru-RU" sz="2800" dirty="0">
                <a:latin typeface="Arial Narrow" panose="020B0606020202030204" pitchFamily="34" charset="0"/>
              </a:rPr>
              <a:t> </a:t>
            </a:r>
            <a:r>
              <a:rPr lang="ru-RU" sz="2800" dirty="0" err="1">
                <a:latin typeface="Arial Narrow" panose="020B0606020202030204" pitchFamily="34" charset="0"/>
              </a:rPr>
              <a:t>functionality</a:t>
            </a:r>
            <a:r>
              <a:rPr lang="ru-RU" sz="2800" dirty="0">
                <a:latin typeface="Arial Narrow" panose="020B0606020202030204" pitchFamily="34" charset="0"/>
              </a:rPr>
              <a:t>.</a:t>
            </a:r>
          </a:p>
        </p:txBody>
      </p:sp>
    </p:spTree>
    <p:extLst>
      <p:ext uri="{BB962C8B-B14F-4D97-AF65-F5344CB8AC3E}">
        <p14:creationId xmlns:p14="http://schemas.microsoft.com/office/powerpoint/2010/main" val="2025450909"/>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340</TotalTime>
  <Words>374</Words>
  <Application>Microsoft Office PowerPoint</Application>
  <PresentationFormat>Широкоэкранный</PresentationFormat>
  <Paragraphs>39</Paragraphs>
  <Slides>8</Slides>
  <Notes>0</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8</vt:i4>
      </vt:variant>
    </vt:vector>
  </HeadingPairs>
  <TitlesOfParts>
    <vt:vector size="15" baseType="lpstr">
      <vt:lpstr>Arial</vt:lpstr>
      <vt:lpstr>Arial Black</vt:lpstr>
      <vt:lpstr>Arial Narrow</vt:lpstr>
      <vt:lpstr>Calibri</vt:lpstr>
      <vt:lpstr>Impact</vt:lpstr>
      <vt:lpstr>Söhne</vt:lpstr>
      <vt:lpstr>Тема Office</vt:lpstr>
      <vt:lpstr>Bachelor's degree thesis on the topic:  «DISTRIBUTED SYSTEM OF CRYPTOGRAPHIC DATA PROTECTION BASED ON ELLIPTIC CURVES»</vt:lpstr>
      <vt:lpstr>The relevance of the topic</vt:lpstr>
      <vt:lpstr>The aim and objectives of the work</vt:lpstr>
      <vt:lpstr>Technology stack</vt:lpstr>
      <vt:lpstr>Model architecture, algorithm for solving the problem</vt:lpstr>
      <vt:lpstr>Model architecture, algorithm for solving the problem</vt:lpstr>
      <vt:lpstr>Description of software development</vt:lpstr>
      <vt:lpstr>Result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Выпускная квалификационная работа бакалавра на тему: «Название выпускной  квалификационной работы»</dc:title>
  <dc:creator>4562</dc:creator>
  <cp:lastModifiedBy>newmersedez</cp:lastModifiedBy>
  <cp:revision>42</cp:revision>
  <dcterms:created xsi:type="dcterms:W3CDTF">2023-03-28T19:07:26Z</dcterms:created>
  <dcterms:modified xsi:type="dcterms:W3CDTF">2023-05-01T11:24:30Z</dcterms:modified>
</cp:coreProperties>
</file>